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81" r:id="rId11"/>
    <p:sldId id="282" r:id="rId12"/>
    <p:sldId id="266" r:id="rId13"/>
    <p:sldId id="268" r:id="rId14"/>
    <p:sldId id="267" r:id="rId15"/>
    <p:sldId id="269" r:id="rId16"/>
    <p:sldId id="270" r:id="rId17"/>
    <p:sldId id="271" r:id="rId18"/>
    <p:sldId id="272" r:id="rId19"/>
    <p:sldId id="283" r:id="rId20"/>
    <p:sldId id="274" r:id="rId21"/>
    <p:sldId id="275" r:id="rId22"/>
    <p:sldId id="284" r:id="rId23"/>
    <p:sldId id="276" r:id="rId24"/>
    <p:sldId id="285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2268" y="1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CEA64-76E4-4280-975D-6C3FFFCC8F28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C65CD-3EC5-4524-B757-0F9E1749AE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231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92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71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91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719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41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176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772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85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557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474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445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428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910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467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726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554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629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113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709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808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7624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607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26FA1-CD95-476C-A1E6-A8322B3E7C5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01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DC2AF6-A1F1-44DF-9773-D165E2EB1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E1EDB46-14E9-4E6D-A635-D22BEC97D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C5FCA5-A90D-4CBB-BC8F-C1C6B89F0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B0408A-B849-4BD0-9038-D88F4DE64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98A0E0-FDA5-472A-A31E-5A1438B0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70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5578-948D-4B39-9F61-FABD3E908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497A73-19D1-42A5-84CB-9F34B0B7E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A64666-394F-4801-A5D5-200F025B3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32C034-37CE-4B4C-9C25-0A1A0A36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F810F4-5A6F-44F3-9C15-94802F093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33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AC9D78-6B20-49CE-87D3-A1353B4B7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B58870-16A6-47F7-834B-D3F26C974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859502-A0A4-4E2A-81E7-A8934E41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279CFB-2D89-413A-93A3-BD35A2B91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40D20B-E944-4757-A9A4-3F05F9C4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85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A3519-4C2F-4BED-A4DD-D40556483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B0EA54-4314-4BC8-A5F1-DF7228AE1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164453B-315A-435A-8510-5884E0D52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EE845A-479A-426C-BD09-B2C4E11DE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080FBF-F72C-4B69-AD90-D4D6BEAC7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178091-FFFD-40AB-95F5-064649F9A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45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436A6E-2090-4A87-B834-3A64521D9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0D6723A-C7CD-41DC-AA2C-EA3E8E7E5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EF77A81-8FE5-475C-8839-4D838F335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6E47C18-7572-44D9-9B60-9C34702829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E4B46AA-5D71-4F78-9125-C8C02BEFD0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DE8084E-5670-4BE7-A020-BE4E500C6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A655BB9-6F9B-4F51-9152-020EFFB1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19E3C24-116C-4FC0-A461-6E3A50424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552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6F08C2-009D-413E-A07E-B0A0F4025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C42DF9B-5F87-430F-856A-A688FD000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7867354-6AFB-4BC9-9023-4F014A64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68EBB5-298D-401C-9FE8-03EEFBB3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0AEEA07-990E-4239-8AA0-818E56D2B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DB64F1B-698A-4249-973C-874FBA095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768EEA-7877-4CF1-B650-8B56CE42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54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9AEF14-302F-4C30-9902-0C52D3FF2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4241E9-3D57-41E7-91A9-35BF040D1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5C3B0B4-D128-45F0-A98B-2AEFA4CCF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70CEA6-51B4-48AB-96C3-CADE227DC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3D070C-9636-4B62-B45E-8BD47AF5F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2D159E-4B06-4703-854A-92742C2EB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10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61EB05-F7F9-4AAA-97FB-24C4AFA6A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D390A87-0BCA-42B1-8F02-D453AC0FCE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6577FF8-803B-42A9-8C32-D4EEF7DAA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30EEB6-462D-416A-AEA0-1B3ACE43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D11212-8E2D-43D7-95C0-05BBB1B78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C35251B-E6C9-43D6-A4C1-0633100E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1CA1DB-6477-4695-BC31-88EF3EC8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F3064B7-A4A3-47E7-88CA-AEE84A7FB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92DDD2-7CFC-4721-99B7-CC40F7B41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6241B0-644F-4F98-BED8-C00C1752E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DB92FA-6447-402B-A129-1270195DF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87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A6CA293-269B-43E2-9577-20F63F3568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45C04E-31C6-4E0E-B4CE-00E5CF100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0430DF-7E9E-4C66-A805-58B54EECE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05DF-16D7-486A-8C0E-D3B0EE20F5CB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F3FBE2-4C29-4015-AE3F-79E07DA62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0F8EC0-3E94-4B11-B5BC-0CD8B65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45137-7F6D-4C32-B3E0-CEBF22F783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94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8B4F25B-6B3E-405C-A701-7BA8DE89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471862-EF32-4125-8B2D-B58DE314C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8EC901-D121-4B52-A1F5-DC1406471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A1505DF-16D7-486A-8C0E-D3B0EE20F5CB}" type="datetimeFigureOut">
              <a:rPr lang="zh-CN" altLang="en-US" smtClean="0"/>
              <a:pPr/>
              <a:t>2022/10/7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C8DF7E-8035-4A18-843F-27B3A1DE1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7E6ABC-AA7E-4F81-A4BB-FACCF0178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DC45137-7F6D-4C32-B3E0-CEBF22F7835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61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87E2CAB9-6722-4D6F-B611-0C3CEAF5AA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4" b="2832"/>
          <a:stretch/>
        </p:blipFill>
        <p:spPr>
          <a:xfrm>
            <a:off x="-55134" y="-7218"/>
            <a:ext cx="12247129" cy="686521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B144AF6-A1F5-4B4F-99C1-DDFA362B9DEA}"/>
              </a:ext>
            </a:extLst>
          </p:cNvPr>
          <p:cNvSpPr/>
          <p:nvPr/>
        </p:nvSpPr>
        <p:spPr>
          <a:xfrm>
            <a:off x="5162109" y="6723165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56057FB-9DE5-463A-81F2-08E276E0D1E4}"/>
              </a:ext>
            </a:extLst>
          </p:cNvPr>
          <p:cNvSpPr/>
          <p:nvPr/>
        </p:nvSpPr>
        <p:spPr>
          <a:xfrm rot="5400000">
            <a:off x="4989122" y="-385648"/>
            <a:ext cx="2213755" cy="669345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312A2BD-7F1B-411B-8D87-A7FF9A7BDA6F}"/>
              </a:ext>
            </a:extLst>
          </p:cNvPr>
          <p:cNvSpPr/>
          <p:nvPr/>
        </p:nvSpPr>
        <p:spPr>
          <a:xfrm>
            <a:off x="1187290" y="1989002"/>
            <a:ext cx="983326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5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4EFD696-8847-473F-B164-27B7578CD7D2}"/>
              </a:ext>
            </a:extLst>
          </p:cNvPr>
          <p:cNvSpPr txBox="1"/>
          <p:nvPr/>
        </p:nvSpPr>
        <p:spPr>
          <a:xfrm>
            <a:off x="2698470" y="4202758"/>
            <a:ext cx="6810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0D42390-36E7-4C60-98E0-07939537B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624" y="297977"/>
            <a:ext cx="3151193" cy="69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10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1271" y="1944621"/>
            <a:ext cx="5483617" cy="2888295"/>
            <a:chOff x="1411271" y="1944621"/>
            <a:chExt cx="5483617" cy="288829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ED6F30C-767F-4677-83A4-DA13B0813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0" r="12500"/>
            <a:stretch/>
          </p:blipFill>
          <p:spPr>
            <a:xfrm>
              <a:off x="1853218" y="1944621"/>
              <a:ext cx="2888295" cy="2888295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304AFD8-9C22-476A-BE22-3D086A851D75}"/>
                </a:ext>
              </a:extLst>
            </p:cNvPr>
            <p:cNvSpPr/>
            <p:nvPr/>
          </p:nvSpPr>
          <p:spPr>
            <a:xfrm>
              <a:off x="2335323" y="2233502"/>
              <a:ext cx="1924083" cy="2310532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A3FFF79-39B7-4875-80ED-2911FD745072}"/>
                </a:ext>
              </a:extLst>
            </p:cNvPr>
            <p:cNvSpPr txBox="1"/>
            <p:nvPr/>
          </p:nvSpPr>
          <p:spPr>
            <a:xfrm>
              <a:off x="1411271" y="2385488"/>
              <a:ext cx="548361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600" b="0" i="1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100000">
                        <a:srgbClr val="68FF97"/>
                      </a:gs>
                      <a:gs pos="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Contents</a:t>
              </a:r>
              <a:endParaRPr kumimoji="0" lang="zh-CN" altLang="en-US" sz="96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100000">
                      <a:srgbClr val="68FF97"/>
                    </a:gs>
                    <a:gs pos="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8CA8313-E09F-4664-B8A5-213B8586934D}"/>
              </a:ext>
            </a:extLst>
          </p:cNvPr>
          <p:cNvGrpSpPr/>
          <p:nvPr/>
        </p:nvGrpSpPr>
        <p:grpSpPr>
          <a:xfrm>
            <a:off x="5657850" y="2233502"/>
            <a:ext cx="4501392" cy="523220"/>
            <a:chOff x="4838700" y="2119187"/>
            <a:chExt cx="4501392" cy="52322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88E3F81-D057-4827-A154-D69C397F54FB}"/>
                </a:ext>
              </a:extLst>
            </p:cNvPr>
            <p:cNvSpPr txBox="1"/>
            <p:nvPr/>
          </p:nvSpPr>
          <p:spPr>
            <a:xfrm>
              <a:off x="4838700" y="2119187"/>
              <a:ext cx="2568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01. / Part One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76F341-4F4E-4109-A0FA-6B55F23C3D11}"/>
                </a:ext>
              </a:extLst>
            </p:cNvPr>
            <p:cNvSpPr txBox="1"/>
            <p:nvPr/>
          </p:nvSpPr>
          <p:spPr>
            <a:xfrm>
              <a:off x="7546331" y="2119187"/>
              <a:ext cx="17937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5DC2203-8790-42B1-84F2-55706A9FBFA1}"/>
              </a:ext>
            </a:extLst>
          </p:cNvPr>
          <p:cNvGrpSpPr/>
          <p:nvPr/>
        </p:nvGrpSpPr>
        <p:grpSpPr>
          <a:xfrm>
            <a:off x="5657850" y="3170318"/>
            <a:ext cx="4493681" cy="523220"/>
            <a:chOff x="4838700" y="2119187"/>
            <a:chExt cx="4493681" cy="52322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642122A-A0BE-482B-BD6D-5EEFE97FE268}"/>
                </a:ext>
              </a:extLst>
            </p:cNvPr>
            <p:cNvSpPr txBox="1"/>
            <p:nvPr/>
          </p:nvSpPr>
          <p:spPr>
            <a:xfrm>
              <a:off x="4838700" y="2119187"/>
              <a:ext cx="25446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02. / Part Two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EA5EB7A-BF61-4F2D-8D7D-0C84C2530320}"/>
                </a:ext>
              </a:extLst>
            </p:cNvPr>
            <p:cNvSpPr txBox="1"/>
            <p:nvPr/>
          </p:nvSpPr>
          <p:spPr>
            <a:xfrm>
              <a:off x="7538620" y="2119187"/>
              <a:ext cx="17937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9D96DA9-7979-4489-A8EB-9D59DE30F700}"/>
              </a:ext>
            </a:extLst>
          </p:cNvPr>
          <p:cNvGrpSpPr/>
          <p:nvPr/>
        </p:nvGrpSpPr>
        <p:grpSpPr>
          <a:xfrm>
            <a:off x="5657850" y="4107133"/>
            <a:ext cx="4493681" cy="523220"/>
            <a:chOff x="4838700" y="2119187"/>
            <a:chExt cx="4493681" cy="52322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A883D2F-DAF0-4B32-9610-2CDDA92CE4B8}"/>
                </a:ext>
              </a:extLst>
            </p:cNvPr>
            <p:cNvSpPr txBox="1"/>
            <p:nvPr/>
          </p:nvSpPr>
          <p:spPr>
            <a:xfrm>
              <a:off x="4838700" y="2119187"/>
              <a:ext cx="28169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03. / Part Three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1CB66EF-636D-4373-9C67-98761C6EEA11}"/>
                </a:ext>
              </a:extLst>
            </p:cNvPr>
            <p:cNvSpPr txBox="1"/>
            <p:nvPr/>
          </p:nvSpPr>
          <p:spPr>
            <a:xfrm>
              <a:off x="7538620" y="2119187"/>
              <a:ext cx="17937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585DB42F-F75A-4928-A6C4-72921E11088D}"/>
              </a:ext>
            </a:extLst>
          </p:cNvPr>
          <p:cNvSpPr/>
          <p:nvPr/>
        </p:nvSpPr>
        <p:spPr>
          <a:xfrm rot="16200000">
            <a:off x="11190695" y="3361582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4EFD696-8847-473F-B164-27B7578CD7D2}"/>
              </a:ext>
            </a:extLst>
          </p:cNvPr>
          <p:cNvSpPr txBox="1"/>
          <p:nvPr/>
        </p:nvSpPr>
        <p:spPr>
          <a:xfrm>
            <a:off x="2818365" y="4053647"/>
            <a:ext cx="953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7CA481B-2A89-49D0-9BC2-A50C19A09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62" y="418074"/>
            <a:ext cx="2950475" cy="648779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56DFC59B-B0F1-4EA1-851E-3E1F59497147}"/>
              </a:ext>
            </a:extLst>
          </p:cNvPr>
          <p:cNvSpPr/>
          <p:nvPr/>
        </p:nvSpPr>
        <p:spPr>
          <a:xfrm rot="16200000" flipH="1">
            <a:off x="3068573" y="4865755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D0A4EA3-63C8-454B-86D2-25B197937573}"/>
              </a:ext>
            </a:extLst>
          </p:cNvPr>
          <p:cNvSpPr/>
          <p:nvPr/>
        </p:nvSpPr>
        <p:spPr>
          <a:xfrm>
            <a:off x="4651852" y="6191172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01273D3-BD2F-45AD-9403-071AEE45705C}"/>
              </a:ext>
            </a:extLst>
          </p:cNvPr>
          <p:cNvSpPr/>
          <p:nvPr/>
        </p:nvSpPr>
        <p:spPr>
          <a:xfrm rot="5400000" flipH="1">
            <a:off x="9077708" y="4861897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75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D3D6C83-6D59-48B5-B04D-7AD582467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80"/>
          <a:stretch/>
        </p:blipFill>
        <p:spPr>
          <a:xfrm>
            <a:off x="562957" y="455714"/>
            <a:ext cx="7107843" cy="600427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915507" y="1935501"/>
            <a:ext cx="5367751" cy="2986998"/>
            <a:chOff x="1915507" y="1935501"/>
            <a:chExt cx="5367751" cy="298699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6C5FCFC-1AB3-4389-8DC3-A7C62FBCBD28}"/>
                </a:ext>
              </a:extLst>
            </p:cNvPr>
            <p:cNvSpPr/>
            <p:nvPr/>
          </p:nvSpPr>
          <p:spPr>
            <a:xfrm>
              <a:off x="2431449" y="1935501"/>
              <a:ext cx="2836485" cy="298699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DB55016-1B4B-4AB5-92E0-6794AE5A3EDF}"/>
                </a:ext>
              </a:extLst>
            </p:cNvPr>
            <p:cNvSpPr txBox="1"/>
            <p:nvPr/>
          </p:nvSpPr>
          <p:spPr>
            <a:xfrm>
              <a:off x="1915507" y="2518711"/>
              <a:ext cx="536775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600" b="0" i="1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100000">
                        <a:srgbClr val="68FF97"/>
                      </a:gs>
                      <a:gs pos="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Part One</a:t>
              </a:r>
              <a:endParaRPr kumimoji="0" lang="zh-CN" altLang="en-US" sz="96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100000">
                      <a:srgbClr val="68FF97"/>
                    </a:gs>
                    <a:gs pos="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914A1A78-EA7E-42C1-A0CB-710C6FBF91EF}"/>
              </a:ext>
            </a:extLst>
          </p:cNvPr>
          <p:cNvSpPr txBox="1"/>
          <p:nvPr/>
        </p:nvSpPr>
        <p:spPr>
          <a:xfrm>
            <a:off x="7952394" y="1461731"/>
            <a:ext cx="2716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Your Title Here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3E3DBAF-A67E-4C5D-9882-E581FA5C54DC}"/>
              </a:ext>
            </a:extLst>
          </p:cNvPr>
          <p:cNvSpPr txBox="1"/>
          <p:nvPr/>
        </p:nvSpPr>
        <p:spPr>
          <a:xfrm>
            <a:off x="7952394" y="1984951"/>
            <a:ext cx="3676649" cy="411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1993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年更名浙江工业大学。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7B98A7-2980-43C5-815C-1BD0E574CA44}"/>
              </a:ext>
            </a:extLst>
          </p:cNvPr>
          <p:cNvSpPr/>
          <p:nvPr/>
        </p:nvSpPr>
        <p:spPr>
          <a:xfrm rot="10800000">
            <a:off x="9310811" y="6200031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370619A-9D46-4C2B-95D5-9C82B6520BFE}"/>
              </a:ext>
            </a:extLst>
          </p:cNvPr>
          <p:cNvSpPr txBox="1"/>
          <p:nvPr/>
        </p:nvSpPr>
        <p:spPr>
          <a:xfrm>
            <a:off x="11199277" y="5944284"/>
            <a:ext cx="923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/01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7BA368E-265E-433E-AC7E-7857888CB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94" y="523133"/>
            <a:ext cx="2950475" cy="64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84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37811ABF-45C0-41C6-8AE6-77EF68C69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88" y="1320115"/>
            <a:ext cx="6784512" cy="452852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18B6B07-680C-4F14-8296-AB77149080E2}"/>
              </a:ext>
            </a:extLst>
          </p:cNvPr>
          <p:cNvSpPr/>
          <p:nvPr/>
        </p:nvSpPr>
        <p:spPr>
          <a:xfrm>
            <a:off x="7106391" y="2197111"/>
            <a:ext cx="2836485" cy="2986998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17E082-CB55-4C7E-9AC8-281B8C4EA034}"/>
              </a:ext>
            </a:extLst>
          </p:cNvPr>
          <p:cNvSpPr txBox="1"/>
          <p:nvPr/>
        </p:nvSpPr>
        <p:spPr>
          <a:xfrm>
            <a:off x="8084736" y="3429000"/>
            <a:ext cx="2281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100000">
                      <a:srgbClr val="68FF97"/>
                    </a:gs>
                    <a:gs pos="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On The Way</a:t>
            </a:r>
            <a:endParaRPr kumimoji="0" lang="zh-CN" altLang="en-US" sz="2800" b="0" i="1" u="none" strike="noStrike" kern="1200" cap="none" spc="0" normalizeH="0" baseline="0" noProof="0" dirty="0">
              <a:ln>
                <a:noFill/>
              </a:ln>
              <a:gradFill>
                <a:gsLst>
                  <a:gs pos="52000">
                    <a:srgbClr val="34F1CB"/>
                  </a:gs>
                  <a:gs pos="100000">
                    <a:srgbClr val="68FF97"/>
                  </a:gs>
                  <a:gs pos="0">
                    <a:srgbClr val="01E4FE"/>
                  </a:gs>
                </a:gsLst>
                <a:lin ang="27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BDA8396-1FE1-4FDE-8FB4-917159B2EF2D}"/>
              </a:ext>
            </a:extLst>
          </p:cNvPr>
          <p:cNvGrpSpPr/>
          <p:nvPr/>
        </p:nvGrpSpPr>
        <p:grpSpPr>
          <a:xfrm>
            <a:off x="975210" y="1904723"/>
            <a:ext cx="1867774" cy="1487399"/>
            <a:chOff x="975210" y="1904723"/>
            <a:chExt cx="1867774" cy="1487399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13A149E-4DCC-44F5-856A-9F68A96BF862}"/>
                </a:ext>
              </a:extLst>
            </p:cNvPr>
            <p:cNvSpPr txBox="1"/>
            <p:nvPr/>
          </p:nvSpPr>
          <p:spPr>
            <a:xfrm>
              <a:off x="975210" y="1904723"/>
              <a:ext cx="1867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WRITE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93FA55E-7284-445C-9F0F-3B4FE2007624}"/>
                </a:ext>
              </a:extLst>
            </p:cNvPr>
            <p:cNvSpPr/>
            <p:nvPr/>
          </p:nvSpPr>
          <p:spPr>
            <a:xfrm>
              <a:off x="975210" y="2356035"/>
              <a:ext cx="141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5DFF1BA-E106-41DA-8CDF-CDB8461CA5BE}"/>
                </a:ext>
              </a:extLst>
            </p:cNvPr>
            <p:cNvSpPr/>
            <p:nvPr/>
          </p:nvSpPr>
          <p:spPr>
            <a:xfrm>
              <a:off x="975210" y="2807347"/>
              <a:ext cx="15747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BA1272F5-E295-4FEA-8645-8579E39CF33D}"/>
              </a:ext>
            </a:extLst>
          </p:cNvPr>
          <p:cNvSpPr txBox="1"/>
          <p:nvPr/>
        </p:nvSpPr>
        <p:spPr>
          <a:xfrm>
            <a:off x="975210" y="3392122"/>
            <a:ext cx="3676649" cy="2264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F0A8FDF-E6C1-427F-B2AF-9337DB1A2B47}"/>
              </a:ext>
            </a:extLst>
          </p:cNvPr>
          <p:cNvGrpSpPr/>
          <p:nvPr/>
        </p:nvGrpSpPr>
        <p:grpSpPr>
          <a:xfrm>
            <a:off x="0" y="154509"/>
            <a:ext cx="12192000" cy="6436773"/>
            <a:chOff x="0" y="154509"/>
            <a:chExt cx="12192000" cy="6436773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5E5A0F0-6D2D-4F6D-8A85-6C09DF142BC8}"/>
                </a:ext>
              </a:extLst>
            </p:cNvPr>
            <p:cNvSpPr/>
            <p:nvPr/>
          </p:nvSpPr>
          <p:spPr>
            <a:xfrm rot="16200000" flipH="1">
              <a:off x="3068573" y="4865755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9128299-0801-4171-A90C-28C08DAD636C}"/>
                </a:ext>
              </a:extLst>
            </p:cNvPr>
            <p:cNvSpPr/>
            <p:nvPr/>
          </p:nvSpPr>
          <p:spPr>
            <a:xfrm>
              <a:off x="4651852" y="6191172"/>
              <a:ext cx="288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0">
                        <a:srgbClr val="68FF97"/>
                      </a:gs>
                      <a:gs pos="10000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厚 德 健 行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AA7622E-13E6-4E76-8F04-1160814DEBF1}"/>
                </a:ext>
              </a:extLst>
            </p:cNvPr>
            <p:cNvSpPr/>
            <p:nvPr/>
          </p:nvSpPr>
          <p:spPr>
            <a:xfrm rot="5400000" flipH="1">
              <a:off x="9077708" y="4861897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A3C275B1-9BBF-4D83-AAA4-7FE9A272FDB3}"/>
                </a:ext>
              </a:extLst>
            </p:cNvPr>
            <p:cNvSpPr/>
            <p:nvPr/>
          </p:nvSpPr>
          <p:spPr>
            <a:xfrm rot="10800000">
              <a:off x="0" y="154509"/>
              <a:ext cx="12192000" cy="631406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ADD1EE4-1D84-4E25-8EA3-DB6202C73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8324" y="246192"/>
              <a:ext cx="2014115" cy="442883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D01B803-7C45-4AD4-B3C1-49FBF0B5C2B4}"/>
                </a:ext>
              </a:extLst>
            </p:cNvPr>
            <p:cNvSpPr txBox="1"/>
            <p:nvPr/>
          </p:nvSpPr>
          <p:spPr>
            <a:xfrm>
              <a:off x="386914" y="236800"/>
              <a:ext cx="39564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点击输入标题文字</a:t>
              </a:r>
              <a:endParaRPr kumimoji="0" lang="en-US" altLang="zh-CN" sz="24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658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A0B3F13-DFC3-476B-AEAB-3F35D95652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9" r="22944"/>
          <a:stretch/>
        </p:blipFill>
        <p:spPr>
          <a:xfrm>
            <a:off x="1039528" y="920604"/>
            <a:ext cx="4209441" cy="512442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FD85593D-F7C4-4613-B581-D501FD8E4A9F}"/>
              </a:ext>
            </a:extLst>
          </p:cNvPr>
          <p:cNvGrpSpPr/>
          <p:nvPr/>
        </p:nvGrpSpPr>
        <p:grpSpPr>
          <a:xfrm>
            <a:off x="0" y="154509"/>
            <a:ext cx="12192000" cy="6436773"/>
            <a:chOff x="0" y="154509"/>
            <a:chExt cx="12192000" cy="6436773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01FB741C-F251-4EAD-A489-EF2E2E075603}"/>
                </a:ext>
              </a:extLst>
            </p:cNvPr>
            <p:cNvSpPr/>
            <p:nvPr/>
          </p:nvSpPr>
          <p:spPr>
            <a:xfrm rot="16200000" flipH="1">
              <a:off x="3068573" y="4865755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1EBD1DA-A190-4BC7-9B55-17BA2CF051EA}"/>
                </a:ext>
              </a:extLst>
            </p:cNvPr>
            <p:cNvSpPr/>
            <p:nvPr/>
          </p:nvSpPr>
          <p:spPr>
            <a:xfrm>
              <a:off x="4651852" y="6191172"/>
              <a:ext cx="288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0">
                        <a:srgbClr val="68FF97"/>
                      </a:gs>
                      <a:gs pos="10000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厚 德 健 行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70EEB36-FA8A-43CD-9C00-619EDE7A8214}"/>
                </a:ext>
              </a:extLst>
            </p:cNvPr>
            <p:cNvSpPr/>
            <p:nvPr/>
          </p:nvSpPr>
          <p:spPr>
            <a:xfrm rot="5400000" flipH="1">
              <a:off x="9077708" y="4861897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226976D-34AE-4CA0-8A4B-DFE69DCDBF3B}"/>
                </a:ext>
              </a:extLst>
            </p:cNvPr>
            <p:cNvSpPr/>
            <p:nvPr/>
          </p:nvSpPr>
          <p:spPr>
            <a:xfrm rot="10800000">
              <a:off x="0" y="154509"/>
              <a:ext cx="12192000" cy="631406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B1771505-C9EA-4603-AE63-D95717A40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8324" y="246192"/>
              <a:ext cx="2014115" cy="442883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97CDEC9-54B1-450D-99C1-691B076747E7}"/>
                </a:ext>
              </a:extLst>
            </p:cNvPr>
            <p:cNvSpPr txBox="1"/>
            <p:nvPr/>
          </p:nvSpPr>
          <p:spPr>
            <a:xfrm>
              <a:off x="386914" y="236800"/>
              <a:ext cx="39564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点击输入标题文字</a:t>
              </a:r>
              <a:endParaRPr kumimoji="0" lang="en-US" altLang="zh-CN" sz="24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29DB9B4E-0838-4A66-85E0-A02411B03CF9}"/>
              </a:ext>
            </a:extLst>
          </p:cNvPr>
          <p:cNvSpPr/>
          <p:nvPr/>
        </p:nvSpPr>
        <p:spPr>
          <a:xfrm>
            <a:off x="7093559" y="2115224"/>
            <a:ext cx="3904387" cy="3023906"/>
          </a:xfrm>
          <a:prstGeom prst="rect">
            <a:avLst/>
          </a:prstGeom>
          <a:gradFill>
            <a:gsLst>
              <a:gs pos="0">
                <a:srgbClr val="01E4FE">
                  <a:alpha val="37000"/>
                </a:srgbClr>
              </a:gs>
              <a:gs pos="100000">
                <a:srgbClr val="68FF97">
                  <a:alpha val="27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E9C5199-FAE6-4DC7-BFAB-739E3F2B5349}"/>
              </a:ext>
            </a:extLst>
          </p:cNvPr>
          <p:cNvGrpSpPr/>
          <p:nvPr/>
        </p:nvGrpSpPr>
        <p:grpSpPr>
          <a:xfrm>
            <a:off x="5937694" y="1374120"/>
            <a:ext cx="1867774" cy="1487399"/>
            <a:chOff x="975210" y="1904723"/>
            <a:chExt cx="1867774" cy="1487399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160BD72-31A2-46BF-A868-2512C7CAB158}"/>
                </a:ext>
              </a:extLst>
            </p:cNvPr>
            <p:cNvSpPr txBox="1"/>
            <p:nvPr/>
          </p:nvSpPr>
          <p:spPr>
            <a:xfrm>
              <a:off x="975210" y="1904723"/>
              <a:ext cx="1867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WRITE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D083042-6CCD-4E6F-BDB3-9F9487FF3EF9}"/>
                </a:ext>
              </a:extLst>
            </p:cNvPr>
            <p:cNvSpPr/>
            <p:nvPr/>
          </p:nvSpPr>
          <p:spPr>
            <a:xfrm>
              <a:off x="975210" y="2356035"/>
              <a:ext cx="141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0D54DFA-49C0-4338-AE91-21B4A573004E}"/>
                </a:ext>
              </a:extLst>
            </p:cNvPr>
            <p:cNvSpPr/>
            <p:nvPr/>
          </p:nvSpPr>
          <p:spPr>
            <a:xfrm>
              <a:off x="975210" y="2807347"/>
              <a:ext cx="15747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5AB87F6C-2647-481B-8416-440FC176ADE8}"/>
              </a:ext>
            </a:extLst>
          </p:cNvPr>
          <p:cNvSpPr txBox="1"/>
          <p:nvPr/>
        </p:nvSpPr>
        <p:spPr>
          <a:xfrm>
            <a:off x="5937694" y="2861519"/>
            <a:ext cx="4349306" cy="1895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001037" y="2233324"/>
            <a:ext cx="2170213" cy="2170213"/>
            <a:chOff x="2001037" y="2233324"/>
            <a:chExt cx="2170213" cy="2170213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33EE649F-B963-418B-88EE-C1F68FB75FC2}"/>
                </a:ext>
              </a:extLst>
            </p:cNvPr>
            <p:cNvSpPr/>
            <p:nvPr/>
          </p:nvSpPr>
          <p:spPr>
            <a:xfrm>
              <a:off x="2001037" y="2233324"/>
              <a:ext cx="2170213" cy="2170213"/>
            </a:xfrm>
            <a:prstGeom prst="ellipse">
              <a:avLst/>
            </a:prstGeom>
            <a:gradFill flip="none" rotWithShape="1">
              <a:gsLst>
                <a:gs pos="0">
                  <a:srgbClr val="01E4FE">
                    <a:alpha val="58000"/>
                  </a:srgbClr>
                </a:gs>
                <a:gs pos="100000">
                  <a:srgbClr val="68FF97">
                    <a:alpha val="62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3580FDE-32CB-44C1-BDA8-1C1C2EE7F4E1}"/>
                </a:ext>
              </a:extLst>
            </p:cNvPr>
            <p:cNvSpPr txBox="1"/>
            <p:nvPr/>
          </p:nvSpPr>
          <p:spPr>
            <a:xfrm>
              <a:off x="2079297" y="2708195"/>
              <a:ext cx="201369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Open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Window</a:t>
              </a:r>
              <a:endParaRPr kumimoji="0" lang="zh-CN" alt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84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68117DF-45A2-425E-9057-C748684375B4}"/>
              </a:ext>
            </a:extLst>
          </p:cNvPr>
          <p:cNvSpPr/>
          <p:nvPr/>
        </p:nvSpPr>
        <p:spPr>
          <a:xfrm rot="10800000">
            <a:off x="5162113" y="0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789A80E-9D8B-4A0B-BBC4-99E4AF1038FC}"/>
              </a:ext>
            </a:extLst>
          </p:cNvPr>
          <p:cNvSpPr txBox="1"/>
          <p:nvPr/>
        </p:nvSpPr>
        <p:spPr>
          <a:xfrm>
            <a:off x="3391815" y="992802"/>
            <a:ext cx="540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WRITE YOUR TITLE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CF270B0-FC92-4DA5-821B-933BAA97ABB7}"/>
              </a:ext>
            </a:extLst>
          </p:cNvPr>
          <p:cNvSpPr txBox="1"/>
          <p:nvPr/>
        </p:nvSpPr>
        <p:spPr>
          <a:xfrm>
            <a:off x="1005130" y="5167118"/>
            <a:ext cx="1031057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8825E7-26FA-4F00-B495-6D42CB4E3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42" y="261096"/>
            <a:ext cx="2014115" cy="44288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B1A8E99-2A2F-4743-9348-7CB99A9BD8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96" b="27778"/>
          <a:stretch/>
        </p:blipFill>
        <p:spPr>
          <a:xfrm>
            <a:off x="0" y="1658241"/>
            <a:ext cx="12192000" cy="333088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52954C6-C5C5-4111-BFBF-29D4B4F40EB2}"/>
              </a:ext>
            </a:extLst>
          </p:cNvPr>
          <p:cNvSpPr/>
          <p:nvPr/>
        </p:nvSpPr>
        <p:spPr>
          <a:xfrm rot="16200000" flipH="1">
            <a:off x="3068573" y="4865755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1E57D9A-D19E-498C-84EE-D1948FCD9653}"/>
              </a:ext>
            </a:extLst>
          </p:cNvPr>
          <p:cNvSpPr/>
          <p:nvPr/>
        </p:nvSpPr>
        <p:spPr>
          <a:xfrm>
            <a:off x="4651852" y="6191172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559981B-F862-4FDA-A7D6-E03F68F8C8B4}"/>
              </a:ext>
            </a:extLst>
          </p:cNvPr>
          <p:cNvSpPr/>
          <p:nvPr/>
        </p:nvSpPr>
        <p:spPr>
          <a:xfrm rot="5400000" flipH="1">
            <a:off x="9077708" y="4861897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09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A1B673AD-8933-4ED4-A00E-6576BAD5E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9" r="27655"/>
          <a:stretch/>
        </p:blipFill>
        <p:spPr>
          <a:xfrm>
            <a:off x="1127417" y="0"/>
            <a:ext cx="4295483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904AA87-AD5C-47DC-89F6-7C97838967FE}"/>
              </a:ext>
            </a:extLst>
          </p:cNvPr>
          <p:cNvSpPr/>
          <p:nvPr/>
        </p:nvSpPr>
        <p:spPr>
          <a:xfrm>
            <a:off x="0" y="1"/>
            <a:ext cx="3871851" cy="6857999"/>
          </a:xfrm>
          <a:prstGeom prst="rect">
            <a:avLst/>
          </a:prstGeom>
          <a:gradFill flip="none" rotWithShape="1">
            <a:gsLst>
              <a:gs pos="0">
                <a:srgbClr val="01E4FE">
                  <a:alpha val="37000"/>
                </a:srgbClr>
              </a:gs>
              <a:gs pos="100000">
                <a:srgbClr val="68FF97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900CEA5-30BA-4543-A7A0-874AE2BAFEFC}"/>
              </a:ext>
            </a:extLst>
          </p:cNvPr>
          <p:cNvGrpSpPr/>
          <p:nvPr/>
        </p:nvGrpSpPr>
        <p:grpSpPr>
          <a:xfrm>
            <a:off x="5829744" y="1470508"/>
            <a:ext cx="1867774" cy="1487399"/>
            <a:chOff x="975210" y="1904723"/>
            <a:chExt cx="1867774" cy="148739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42E990D-1CF0-4E9B-81FF-953FDD918A2E}"/>
                </a:ext>
              </a:extLst>
            </p:cNvPr>
            <p:cNvSpPr txBox="1"/>
            <p:nvPr/>
          </p:nvSpPr>
          <p:spPr>
            <a:xfrm>
              <a:off x="975210" y="1904723"/>
              <a:ext cx="1867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WRITE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EF5941A-FE9E-41E8-81CC-E6B41D7E946D}"/>
                </a:ext>
              </a:extLst>
            </p:cNvPr>
            <p:cNvSpPr/>
            <p:nvPr/>
          </p:nvSpPr>
          <p:spPr>
            <a:xfrm>
              <a:off x="975210" y="2356035"/>
              <a:ext cx="141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1471093-6128-4348-9C88-CF2121D7D536}"/>
                </a:ext>
              </a:extLst>
            </p:cNvPr>
            <p:cNvSpPr/>
            <p:nvPr/>
          </p:nvSpPr>
          <p:spPr>
            <a:xfrm>
              <a:off x="975210" y="2807347"/>
              <a:ext cx="15747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A3E1594B-03BB-41D9-98B3-E306D0B2051D}"/>
              </a:ext>
            </a:extLst>
          </p:cNvPr>
          <p:cNvSpPr txBox="1"/>
          <p:nvPr/>
        </p:nvSpPr>
        <p:spPr>
          <a:xfrm>
            <a:off x="5829744" y="2957907"/>
            <a:ext cx="5715204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AA13593-3F6D-4944-832A-35AD64D7D541}"/>
              </a:ext>
            </a:extLst>
          </p:cNvPr>
          <p:cNvGrpSpPr/>
          <p:nvPr/>
        </p:nvGrpSpPr>
        <p:grpSpPr>
          <a:xfrm>
            <a:off x="5840655" y="4540285"/>
            <a:ext cx="1574757" cy="457200"/>
            <a:chOff x="6120055" y="5193197"/>
            <a:chExt cx="1574757" cy="457200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EA67902B-2A13-49B6-B9F1-18F65FD0AD8D}"/>
                </a:ext>
              </a:extLst>
            </p:cNvPr>
            <p:cNvSpPr/>
            <p:nvPr/>
          </p:nvSpPr>
          <p:spPr>
            <a:xfrm>
              <a:off x="6120055" y="5193197"/>
              <a:ext cx="1574757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1E4FE"/>
                </a:gs>
                <a:gs pos="100000">
                  <a:srgbClr val="68FF9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F9BC30B-5E5A-4AA5-9826-9851CA0F9834}"/>
                </a:ext>
              </a:extLst>
            </p:cNvPr>
            <p:cNvSpPr txBox="1"/>
            <p:nvPr/>
          </p:nvSpPr>
          <p:spPr>
            <a:xfrm>
              <a:off x="6260771" y="523713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Click on it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DBB8329C-9F54-42CD-8135-78F8C8E54B5A}"/>
              </a:ext>
            </a:extLst>
          </p:cNvPr>
          <p:cNvSpPr/>
          <p:nvPr/>
        </p:nvSpPr>
        <p:spPr>
          <a:xfrm>
            <a:off x="11168107" y="5242894"/>
            <a:ext cx="896601" cy="846637"/>
          </a:xfrm>
          <a:prstGeom prst="rect">
            <a:avLst/>
          </a:prstGeom>
          <a:gradFill>
            <a:gsLst>
              <a:gs pos="0">
                <a:srgbClr val="01E4FE">
                  <a:alpha val="37000"/>
                </a:srgbClr>
              </a:gs>
              <a:gs pos="100000">
                <a:srgbClr val="68FF97">
                  <a:alpha val="27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9A7A39A-EBC5-47BD-BBFC-A7CE7AFA379A}"/>
              </a:ext>
            </a:extLst>
          </p:cNvPr>
          <p:cNvSpPr/>
          <p:nvPr/>
        </p:nvSpPr>
        <p:spPr>
          <a:xfrm>
            <a:off x="10522349" y="6094310"/>
            <a:ext cx="484182" cy="457200"/>
          </a:xfrm>
          <a:prstGeom prst="rect">
            <a:avLst/>
          </a:prstGeom>
          <a:gradFill>
            <a:gsLst>
              <a:gs pos="0">
                <a:srgbClr val="01E4FE">
                  <a:alpha val="37000"/>
                </a:srgbClr>
              </a:gs>
              <a:gs pos="100000">
                <a:srgbClr val="68FF97">
                  <a:alpha val="27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367652" y="1739900"/>
            <a:ext cx="526067" cy="514350"/>
          </a:xfrm>
          <a:custGeom>
            <a:avLst/>
            <a:gdLst>
              <a:gd name="T0" fmla="*/ 280 w 369"/>
              <a:gd name="T1" fmla="*/ 365 h 369"/>
              <a:gd name="T2" fmla="*/ 114 w 369"/>
              <a:gd name="T3" fmla="*/ 293 h 369"/>
              <a:gd name="T4" fmla="*/ 114 w 369"/>
              <a:gd name="T5" fmla="*/ 338 h 369"/>
              <a:gd name="T6" fmla="*/ 78 w 369"/>
              <a:gd name="T7" fmla="*/ 354 h 369"/>
              <a:gd name="T8" fmla="*/ 65 w 369"/>
              <a:gd name="T9" fmla="*/ 336 h 369"/>
              <a:gd name="T10" fmla="*/ 40 w 369"/>
              <a:gd name="T11" fmla="*/ 344 h 369"/>
              <a:gd name="T12" fmla="*/ 32 w 369"/>
              <a:gd name="T13" fmla="*/ 345 h 369"/>
              <a:gd name="T14" fmla="*/ 27 w 369"/>
              <a:gd name="T15" fmla="*/ 343 h 369"/>
              <a:gd name="T16" fmla="*/ 26 w 369"/>
              <a:gd name="T17" fmla="*/ 342 h 369"/>
              <a:gd name="T18" fmla="*/ 25 w 369"/>
              <a:gd name="T19" fmla="*/ 341 h 369"/>
              <a:gd name="T20" fmla="*/ 24 w 369"/>
              <a:gd name="T21" fmla="*/ 336 h 369"/>
              <a:gd name="T22" fmla="*/ 24 w 369"/>
              <a:gd name="T23" fmla="*/ 328 h 369"/>
              <a:gd name="T24" fmla="*/ 29 w 369"/>
              <a:gd name="T25" fmla="*/ 312 h 369"/>
              <a:gd name="T26" fmla="*/ 14 w 369"/>
              <a:gd name="T27" fmla="*/ 291 h 369"/>
              <a:gd name="T28" fmla="*/ 31 w 369"/>
              <a:gd name="T29" fmla="*/ 254 h 369"/>
              <a:gd name="T30" fmla="*/ 75 w 369"/>
              <a:gd name="T31" fmla="*/ 255 h 369"/>
              <a:gd name="T32" fmla="*/ 4 w 369"/>
              <a:gd name="T33" fmla="*/ 88 h 369"/>
              <a:gd name="T34" fmla="*/ 32 w 369"/>
              <a:gd name="T35" fmla="*/ 49 h 369"/>
              <a:gd name="T36" fmla="*/ 212 w 369"/>
              <a:gd name="T37" fmla="*/ 94 h 369"/>
              <a:gd name="T38" fmla="*/ 347 w 369"/>
              <a:gd name="T39" fmla="*/ 6 h 369"/>
              <a:gd name="T40" fmla="*/ 354 w 369"/>
              <a:gd name="T41" fmla="*/ 9 h 369"/>
              <a:gd name="T42" fmla="*/ 356 w 369"/>
              <a:gd name="T43" fmla="*/ 10 h 369"/>
              <a:gd name="T44" fmla="*/ 358 w 369"/>
              <a:gd name="T45" fmla="*/ 11 h 369"/>
              <a:gd name="T46" fmla="*/ 360 w 369"/>
              <a:gd name="T47" fmla="*/ 15 h 369"/>
              <a:gd name="T48" fmla="*/ 363 w 369"/>
              <a:gd name="T49" fmla="*/ 22 h 369"/>
              <a:gd name="T50" fmla="*/ 274 w 369"/>
              <a:gd name="T51" fmla="*/ 157 h 369"/>
              <a:gd name="T52" fmla="*/ 319 w 369"/>
              <a:gd name="T53" fmla="*/ 337 h 369"/>
              <a:gd name="T54" fmla="*/ 289 w 369"/>
              <a:gd name="T55" fmla="*/ 368 h 369"/>
              <a:gd name="T56" fmla="*/ 306 w 369"/>
              <a:gd name="T57" fmla="*/ 330 h 369"/>
              <a:gd name="T58" fmla="*/ 261 w 369"/>
              <a:gd name="T59" fmla="*/ 149 h 369"/>
              <a:gd name="T60" fmla="*/ 350 w 369"/>
              <a:gd name="T61" fmla="*/ 31 h 369"/>
              <a:gd name="T62" fmla="*/ 347 w 369"/>
              <a:gd name="T63" fmla="*/ 22 h 369"/>
              <a:gd name="T64" fmla="*/ 338 w 369"/>
              <a:gd name="T65" fmla="*/ 20 h 369"/>
              <a:gd name="T66" fmla="*/ 219 w 369"/>
              <a:gd name="T67" fmla="*/ 108 h 369"/>
              <a:gd name="T68" fmla="*/ 39 w 369"/>
              <a:gd name="T69" fmla="*/ 63 h 369"/>
              <a:gd name="T70" fmla="*/ 162 w 369"/>
              <a:gd name="T71" fmla="*/ 165 h 369"/>
              <a:gd name="T72" fmla="*/ 84 w 369"/>
              <a:gd name="T73" fmla="*/ 267 h 369"/>
              <a:gd name="T74" fmla="*/ 40 w 369"/>
              <a:gd name="T75" fmla="*/ 266 h 369"/>
              <a:gd name="T76" fmla="*/ 47 w 369"/>
              <a:gd name="T77" fmla="*/ 293 h 369"/>
              <a:gd name="T78" fmla="*/ 42 w 369"/>
              <a:gd name="T79" fmla="*/ 317 h 369"/>
              <a:gd name="T80" fmla="*/ 51 w 369"/>
              <a:gd name="T81" fmla="*/ 326 h 369"/>
              <a:gd name="T82" fmla="*/ 76 w 369"/>
              <a:gd name="T83" fmla="*/ 322 h 369"/>
              <a:gd name="T84" fmla="*/ 102 w 369"/>
              <a:gd name="T85" fmla="*/ 328 h 369"/>
              <a:gd name="T86" fmla="*/ 101 w 369"/>
              <a:gd name="T87" fmla="*/ 285 h 369"/>
              <a:gd name="T88" fmla="*/ 204 w 369"/>
              <a:gd name="T89" fmla="*/ 207 h 369"/>
              <a:gd name="T90" fmla="*/ 292 w 369"/>
              <a:gd name="T91" fmla="*/ 332 h 369"/>
              <a:gd name="T92" fmla="*/ 212 w 369"/>
              <a:gd name="T93" fmla="*/ 196 h 369"/>
              <a:gd name="T94" fmla="*/ 225 w 369"/>
              <a:gd name="T95" fmla="*/ 189 h 369"/>
              <a:gd name="T96" fmla="*/ 293 w 369"/>
              <a:gd name="T97" fmla="*/ 331 h 369"/>
              <a:gd name="T98" fmla="*/ 169 w 369"/>
              <a:gd name="T99" fmla="*/ 152 h 369"/>
              <a:gd name="T100" fmla="*/ 37 w 369"/>
              <a:gd name="T101" fmla="*/ 84 h 369"/>
              <a:gd name="T102" fmla="*/ 44 w 369"/>
              <a:gd name="T103" fmla="*/ 71 h 369"/>
              <a:gd name="T104" fmla="*/ 174 w 369"/>
              <a:gd name="T105" fmla="*/ 148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9" h="369">
                <a:moveTo>
                  <a:pt x="289" y="368"/>
                </a:moveTo>
                <a:cubicBezTo>
                  <a:pt x="286" y="369"/>
                  <a:pt x="282" y="368"/>
                  <a:pt x="280" y="365"/>
                </a:cubicBezTo>
                <a:cubicBezTo>
                  <a:pt x="195" y="222"/>
                  <a:pt x="195" y="222"/>
                  <a:pt x="195" y="222"/>
                </a:cubicBezTo>
                <a:cubicBezTo>
                  <a:pt x="114" y="293"/>
                  <a:pt x="114" y="293"/>
                  <a:pt x="114" y="293"/>
                </a:cubicBezTo>
                <a:cubicBezTo>
                  <a:pt x="117" y="331"/>
                  <a:pt x="117" y="331"/>
                  <a:pt x="117" y="331"/>
                </a:cubicBezTo>
                <a:cubicBezTo>
                  <a:pt x="118" y="334"/>
                  <a:pt x="116" y="336"/>
                  <a:pt x="114" y="338"/>
                </a:cubicBezTo>
                <a:cubicBezTo>
                  <a:pt x="89" y="357"/>
                  <a:pt x="89" y="357"/>
                  <a:pt x="89" y="357"/>
                </a:cubicBezTo>
                <a:cubicBezTo>
                  <a:pt x="85" y="359"/>
                  <a:pt x="80" y="358"/>
                  <a:pt x="78" y="354"/>
                </a:cubicBezTo>
                <a:cubicBezTo>
                  <a:pt x="67" y="335"/>
                  <a:pt x="67" y="335"/>
                  <a:pt x="67" y="335"/>
                </a:cubicBezTo>
                <a:cubicBezTo>
                  <a:pt x="65" y="336"/>
                  <a:pt x="65" y="336"/>
                  <a:pt x="65" y="336"/>
                </a:cubicBezTo>
                <a:cubicBezTo>
                  <a:pt x="56" y="340"/>
                  <a:pt x="48" y="343"/>
                  <a:pt x="41" y="344"/>
                </a:cubicBezTo>
                <a:cubicBezTo>
                  <a:pt x="41" y="344"/>
                  <a:pt x="40" y="344"/>
                  <a:pt x="40" y="344"/>
                </a:cubicBezTo>
                <a:cubicBezTo>
                  <a:pt x="33" y="344"/>
                  <a:pt x="33" y="344"/>
                  <a:pt x="33" y="344"/>
                </a:cubicBezTo>
                <a:cubicBezTo>
                  <a:pt x="32" y="345"/>
                  <a:pt x="32" y="345"/>
                  <a:pt x="32" y="345"/>
                </a:cubicBezTo>
                <a:cubicBezTo>
                  <a:pt x="31" y="345"/>
                  <a:pt x="29" y="345"/>
                  <a:pt x="28" y="344"/>
                </a:cubicBezTo>
                <a:cubicBezTo>
                  <a:pt x="27" y="343"/>
                  <a:pt x="27" y="343"/>
                  <a:pt x="27" y="343"/>
                </a:cubicBezTo>
                <a:cubicBezTo>
                  <a:pt x="27" y="343"/>
                  <a:pt x="27" y="343"/>
                  <a:pt x="27" y="343"/>
                </a:cubicBezTo>
                <a:cubicBezTo>
                  <a:pt x="26" y="342"/>
                  <a:pt x="26" y="342"/>
                  <a:pt x="26" y="342"/>
                </a:cubicBezTo>
                <a:cubicBezTo>
                  <a:pt x="25" y="341"/>
                  <a:pt x="25" y="341"/>
                  <a:pt x="25" y="341"/>
                </a:cubicBezTo>
                <a:cubicBezTo>
                  <a:pt x="25" y="341"/>
                  <a:pt x="25" y="341"/>
                  <a:pt x="25" y="341"/>
                </a:cubicBezTo>
                <a:cubicBezTo>
                  <a:pt x="24" y="340"/>
                  <a:pt x="24" y="340"/>
                  <a:pt x="24" y="340"/>
                </a:cubicBezTo>
                <a:cubicBezTo>
                  <a:pt x="24" y="339"/>
                  <a:pt x="24" y="337"/>
                  <a:pt x="24" y="336"/>
                </a:cubicBezTo>
                <a:cubicBezTo>
                  <a:pt x="24" y="335"/>
                  <a:pt x="24" y="335"/>
                  <a:pt x="24" y="335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5" y="323"/>
                  <a:pt x="27" y="317"/>
                  <a:pt x="29" y="312"/>
                </a:cubicBezTo>
                <a:cubicBezTo>
                  <a:pt x="34" y="302"/>
                  <a:pt x="34" y="302"/>
                  <a:pt x="34" y="302"/>
                </a:cubicBezTo>
                <a:cubicBezTo>
                  <a:pt x="14" y="291"/>
                  <a:pt x="14" y="291"/>
                  <a:pt x="14" y="291"/>
                </a:cubicBezTo>
                <a:cubicBezTo>
                  <a:pt x="10" y="288"/>
                  <a:pt x="9" y="283"/>
                  <a:pt x="12" y="280"/>
                </a:cubicBezTo>
                <a:cubicBezTo>
                  <a:pt x="31" y="254"/>
                  <a:pt x="31" y="254"/>
                  <a:pt x="31" y="254"/>
                </a:cubicBezTo>
                <a:cubicBezTo>
                  <a:pt x="32" y="252"/>
                  <a:pt x="35" y="251"/>
                  <a:pt x="37" y="251"/>
                </a:cubicBezTo>
                <a:cubicBezTo>
                  <a:pt x="75" y="255"/>
                  <a:pt x="75" y="255"/>
                  <a:pt x="75" y="255"/>
                </a:cubicBezTo>
                <a:cubicBezTo>
                  <a:pt x="147" y="173"/>
                  <a:pt x="147" y="173"/>
                  <a:pt x="147" y="173"/>
                </a:cubicBezTo>
                <a:cubicBezTo>
                  <a:pt x="4" y="88"/>
                  <a:pt x="4" y="88"/>
                  <a:pt x="4" y="88"/>
                </a:cubicBezTo>
                <a:cubicBezTo>
                  <a:pt x="0" y="86"/>
                  <a:pt x="0" y="80"/>
                  <a:pt x="3" y="77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8"/>
                  <a:pt x="36" y="47"/>
                  <a:pt x="39" y="48"/>
                </a:cubicBezTo>
                <a:cubicBezTo>
                  <a:pt x="212" y="94"/>
                  <a:pt x="212" y="94"/>
                  <a:pt x="212" y="94"/>
                </a:cubicBezTo>
                <a:cubicBezTo>
                  <a:pt x="267" y="42"/>
                  <a:pt x="267" y="42"/>
                  <a:pt x="267" y="42"/>
                </a:cubicBezTo>
                <a:cubicBezTo>
                  <a:pt x="298" y="13"/>
                  <a:pt x="325" y="0"/>
                  <a:pt x="347" y="6"/>
                </a:cubicBezTo>
                <a:cubicBezTo>
                  <a:pt x="348" y="6"/>
                  <a:pt x="348" y="6"/>
                  <a:pt x="348" y="7"/>
                </a:cubicBezTo>
                <a:cubicBezTo>
                  <a:pt x="354" y="9"/>
                  <a:pt x="354" y="9"/>
                  <a:pt x="354" y="9"/>
                </a:cubicBezTo>
                <a:cubicBezTo>
                  <a:pt x="356" y="9"/>
                  <a:pt x="356" y="9"/>
                  <a:pt x="356" y="9"/>
                </a:cubicBezTo>
                <a:cubicBezTo>
                  <a:pt x="356" y="10"/>
                  <a:pt x="356" y="10"/>
                  <a:pt x="356" y="10"/>
                </a:cubicBezTo>
                <a:cubicBezTo>
                  <a:pt x="358" y="10"/>
                  <a:pt x="358" y="10"/>
                  <a:pt x="358" y="10"/>
                </a:cubicBezTo>
                <a:cubicBezTo>
                  <a:pt x="358" y="11"/>
                  <a:pt x="358" y="11"/>
                  <a:pt x="358" y="11"/>
                </a:cubicBezTo>
                <a:cubicBezTo>
                  <a:pt x="359" y="12"/>
                  <a:pt x="359" y="12"/>
                  <a:pt x="359" y="12"/>
                </a:cubicBezTo>
                <a:cubicBezTo>
                  <a:pt x="360" y="13"/>
                  <a:pt x="360" y="14"/>
                  <a:pt x="360" y="15"/>
                </a:cubicBezTo>
                <a:cubicBezTo>
                  <a:pt x="363" y="21"/>
                  <a:pt x="363" y="21"/>
                  <a:pt x="363" y="21"/>
                </a:cubicBezTo>
                <a:cubicBezTo>
                  <a:pt x="363" y="21"/>
                  <a:pt x="363" y="22"/>
                  <a:pt x="363" y="22"/>
                </a:cubicBezTo>
                <a:cubicBezTo>
                  <a:pt x="369" y="44"/>
                  <a:pt x="356" y="71"/>
                  <a:pt x="327" y="102"/>
                </a:cubicBezTo>
                <a:cubicBezTo>
                  <a:pt x="274" y="157"/>
                  <a:pt x="274" y="157"/>
                  <a:pt x="274" y="157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22" y="333"/>
                  <a:pt x="321" y="335"/>
                  <a:pt x="319" y="337"/>
                </a:cubicBezTo>
                <a:cubicBezTo>
                  <a:pt x="292" y="366"/>
                  <a:pt x="292" y="366"/>
                  <a:pt x="292" y="366"/>
                </a:cubicBezTo>
                <a:cubicBezTo>
                  <a:pt x="291" y="367"/>
                  <a:pt x="290" y="368"/>
                  <a:pt x="289" y="368"/>
                </a:cubicBezTo>
                <a:close/>
                <a:moveTo>
                  <a:pt x="288" y="349"/>
                </a:moveTo>
                <a:cubicBezTo>
                  <a:pt x="306" y="330"/>
                  <a:pt x="306" y="330"/>
                  <a:pt x="306" y="330"/>
                </a:cubicBezTo>
                <a:cubicBezTo>
                  <a:pt x="259" y="156"/>
                  <a:pt x="259" y="156"/>
                  <a:pt x="259" y="156"/>
                </a:cubicBezTo>
                <a:cubicBezTo>
                  <a:pt x="259" y="154"/>
                  <a:pt x="259" y="151"/>
                  <a:pt x="261" y="149"/>
                </a:cubicBezTo>
                <a:cubicBezTo>
                  <a:pt x="316" y="92"/>
                  <a:pt x="316" y="92"/>
                  <a:pt x="316" y="92"/>
                </a:cubicBezTo>
                <a:cubicBezTo>
                  <a:pt x="341" y="65"/>
                  <a:pt x="350" y="45"/>
                  <a:pt x="350" y="31"/>
                </a:cubicBezTo>
                <a:cubicBezTo>
                  <a:pt x="349" y="26"/>
                  <a:pt x="349" y="26"/>
                  <a:pt x="349" y="26"/>
                </a:cubicBezTo>
                <a:cubicBezTo>
                  <a:pt x="347" y="22"/>
                  <a:pt x="347" y="22"/>
                  <a:pt x="347" y="22"/>
                </a:cubicBezTo>
                <a:cubicBezTo>
                  <a:pt x="344" y="20"/>
                  <a:pt x="344" y="20"/>
                  <a:pt x="344" y="20"/>
                </a:cubicBezTo>
                <a:cubicBezTo>
                  <a:pt x="338" y="20"/>
                  <a:pt x="338" y="20"/>
                  <a:pt x="338" y="20"/>
                </a:cubicBezTo>
                <a:cubicBezTo>
                  <a:pt x="324" y="19"/>
                  <a:pt x="304" y="28"/>
                  <a:pt x="277" y="53"/>
                </a:cubicBezTo>
                <a:cubicBezTo>
                  <a:pt x="219" y="108"/>
                  <a:pt x="219" y="108"/>
                  <a:pt x="219" y="108"/>
                </a:cubicBezTo>
                <a:cubicBezTo>
                  <a:pt x="218" y="110"/>
                  <a:pt x="215" y="110"/>
                  <a:pt x="213" y="110"/>
                </a:cubicBezTo>
                <a:cubicBezTo>
                  <a:pt x="39" y="63"/>
                  <a:pt x="39" y="63"/>
                  <a:pt x="39" y="63"/>
                </a:cubicBezTo>
                <a:cubicBezTo>
                  <a:pt x="20" y="81"/>
                  <a:pt x="20" y="81"/>
                  <a:pt x="20" y="81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6" y="168"/>
                  <a:pt x="167" y="173"/>
                  <a:pt x="164" y="176"/>
                </a:cubicBezTo>
                <a:cubicBezTo>
                  <a:pt x="84" y="267"/>
                  <a:pt x="84" y="267"/>
                  <a:pt x="84" y="267"/>
                </a:cubicBezTo>
                <a:cubicBezTo>
                  <a:pt x="82" y="269"/>
                  <a:pt x="80" y="270"/>
                  <a:pt x="78" y="270"/>
                </a:cubicBezTo>
                <a:cubicBezTo>
                  <a:pt x="40" y="266"/>
                  <a:pt x="40" y="266"/>
                  <a:pt x="40" y="266"/>
                </a:cubicBezTo>
                <a:cubicBezTo>
                  <a:pt x="29" y="282"/>
                  <a:pt x="29" y="282"/>
                  <a:pt x="29" y="282"/>
                </a:cubicBezTo>
                <a:cubicBezTo>
                  <a:pt x="47" y="293"/>
                  <a:pt x="47" y="293"/>
                  <a:pt x="47" y="293"/>
                </a:cubicBezTo>
                <a:cubicBezTo>
                  <a:pt x="50" y="295"/>
                  <a:pt x="52" y="299"/>
                  <a:pt x="50" y="303"/>
                </a:cubicBezTo>
                <a:cubicBezTo>
                  <a:pt x="46" y="308"/>
                  <a:pt x="44" y="313"/>
                  <a:pt x="42" y="317"/>
                </a:cubicBezTo>
                <a:cubicBezTo>
                  <a:pt x="39" y="329"/>
                  <a:pt x="39" y="329"/>
                  <a:pt x="39" y="329"/>
                </a:cubicBezTo>
                <a:cubicBezTo>
                  <a:pt x="51" y="326"/>
                  <a:pt x="51" y="326"/>
                  <a:pt x="51" y="326"/>
                </a:cubicBezTo>
                <a:cubicBezTo>
                  <a:pt x="56" y="324"/>
                  <a:pt x="61" y="322"/>
                  <a:pt x="66" y="319"/>
                </a:cubicBezTo>
                <a:cubicBezTo>
                  <a:pt x="69" y="317"/>
                  <a:pt x="74" y="318"/>
                  <a:pt x="76" y="322"/>
                </a:cubicBezTo>
                <a:cubicBezTo>
                  <a:pt x="86" y="340"/>
                  <a:pt x="86" y="340"/>
                  <a:pt x="86" y="340"/>
                </a:cubicBezTo>
                <a:cubicBezTo>
                  <a:pt x="102" y="328"/>
                  <a:pt x="102" y="328"/>
                  <a:pt x="102" y="328"/>
                </a:cubicBezTo>
                <a:cubicBezTo>
                  <a:pt x="99" y="291"/>
                  <a:pt x="99" y="291"/>
                  <a:pt x="99" y="291"/>
                </a:cubicBezTo>
                <a:cubicBezTo>
                  <a:pt x="98" y="289"/>
                  <a:pt x="99" y="286"/>
                  <a:pt x="101" y="285"/>
                </a:cubicBezTo>
                <a:cubicBezTo>
                  <a:pt x="192" y="205"/>
                  <a:pt x="192" y="205"/>
                  <a:pt x="192" y="205"/>
                </a:cubicBezTo>
                <a:cubicBezTo>
                  <a:pt x="196" y="202"/>
                  <a:pt x="201" y="203"/>
                  <a:pt x="204" y="207"/>
                </a:cubicBezTo>
                <a:lnTo>
                  <a:pt x="288" y="349"/>
                </a:lnTo>
                <a:close/>
                <a:moveTo>
                  <a:pt x="292" y="332"/>
                </a:moveTo>
                <a:cubicBezTo>
                  <a:pt x="288" y="333"/>
                  <a:pt x="285" y="331"/>
                  <a:pt x="283" y="328"/>
                </a:cubicBezTo>
                <a:cubicBezTo>
                  <a:pt x="212" y="196"/>
                  <a:pt x="212" y="196"/>
                  <a:pt x="212" y="196"/>
                </a:cubicBezTo>
                <a:cubicBezTo>
                  <a:pt x="210" y="192"/>
                  <a:pt x="212" y="188"/>
                  <a:pt x="215" y="186"/>
                </a:cubicBezTo>
                <a:cubicBezTo>
                  <a:pt x="219" y="184"/>
                  <a:pt x="223" y="185"/>
                  <a:pt x="225" y="189"/>
                </a:cubicBezTo>
                <a:cubicBezTo>
                  <a:pt x="296" y="321"/>
                  <a:pt x="296" y="321"/>
                  <a:pt x="296" y="321"/>
                </a:cubicBezTo>
                <a:cubicBezTo>
                  <a:pt x="298" y="325"/>
                  <a:pt x="297" y="329"/>
                  <a:pt x="293" y="331"/>
                </a:cubicBezTo>
                <a:cubicBezTo>
                  <a:pt x="293" y="331"/>
                  <a:pt x="292" y="331"/>
                  <a:pt x="292" y="332"/>
                </a:cubicBezTo>
                <a:close/>
                <a:moveTo>
                  <a:pt x="169" y="152"/>
                </a:moveTo>
                <a:cubicBezTo>
                  <a:pt x="167" y="152"/>
                  <a:pt x="165" y="152"/>
                  <a:pt x="164" y="151"/>
                </a:cubicBezTo>
                <a:cubicBezTo>
                  <a:pt x="37" y="84"/>
                  <a:pt x="37" y="84"/>
                  <a:pt x="37" y="84"/>
                </a:cubicBezTo>
                <a:cubicBezTo>
                  <a:pt x="33" y="82"/>
                  <a:pt x="32" y="77"/>
                  <a:pt x="34" y="74"/>
                </a:cubicBezTo>
                <a:cubicBezTo>
                  <a:pt x="36" y="70"/>
                  <a:pt x="40" y="69"/>
                  <a:pt x="44" y="71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74" y="140"/>
                  <a:pt x="175" y="145"/>
                  <a:pt x="174" y="148"/>
                </a:cubicBezTo>
                <a:cubicBezTo>
                  <a:pt x="173" y="150"/>
                  <a:pt x="171" y="151"/>
                  <a:pt x="169" y="15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>
            <a:off x="367652" y="3162394"/>
            <a:ext cx="534987" cy="558607"/>
          </a:xfrm>
          <a:custGeom>
            <a:avLst/>
            <a:gdLst>
              <a:gd name="T0" fmla="*/ 132 w 764"/>
              <a:gd name="T1" fmla="*/ 791 h 816"/>
              <a:gd name="T2" fmla="*/ 29 w 764"/>
              <a:gd name="T3" fmla="*/ 790 h 816"/>
              <a:gd name="T4" fmla="*/ 88 w 764"/>
              <a:gd name="T5" fmla="*/ 737 h 816"/>
              <a:gd name="T6" fmla="*/ 201 w 764"/>
              <a:gd name="T7" fmla="*/ 782 h 816"/>
              <a:gd name="T8" fmla="*/ 256 w 764"/>
              <a:gd name="T9" fmla="*/ 760 h 816"/>
              <a:gd name="T10" fmla="*/ 393 w 764"/>
              <a:gd name="T11" fmla="*/ 764 h 816"/>
              <a:gd name="T12" fmla="*/ 495 w 764"/>
              <a:gd name="T13" fmla="*/ 763 h 816"/>
              <a:gd name="T14" fmla="*/ 634 w 764"/>
              <a:gd name="T15" fmla="*/ 763 h 816"/>
              <a:gd name="T16" fmla="*/ 736 w 764"/>
              <a:gd name="T17" fmla="*/ 763 h 816"/>
              <a:gd name="T18" fmla="*/ 686 w 764"/>
              <a:gd name="T19" fmla="*/ 815 h 816"/>
              <a:gd name="T20" fmla="*/ 610 w 764"/>
              <a:gd name="T21" fmla="*/ 787 h 816"/>
              <a:gd name="T22" fmla="*/ 511 w 764"/>
              <a:gd name="T23" fmla="*/ 791 h 816"/>
              <a:gd name="T24" fmla="*/ 374 w 764"/>
              <a:gd name="T25" fmla="*/ 791 h 816"/>
              <a:gd name="T26" fmla="*/ 271 w 764"/>
              <a:gd name="T27" fmla="*/ 790 h 816"/>
              <a:gd name="T28" fmla="*/ 197 w 764"/>
              <a:gd name="T29" fmla="*/ 815 h 816"/>
              <a:gd name="T30" fmla="*/ 132 w 764"/>
              <a:gd name="T31" fmla="*/ 708 h 816"/>
              <a:gd name="T32" fmla="*/ 29 w 764"/>
              <a:gd name="T33" fmla="*/ 708 h 816"/>
              <a:gd name="T34" fmla="*/ 88 w 764"/>
              <a:gd name="T35" fmla="*/ 655 h 816"/>
              <a:gd name="T36" fmla="*/ 134 w 764"/>
              <a:gd name="T37" fmla="*/ 666 h 816"/>
              <a:gd name="T38" fmla="*/ 715 w 764"/>
              <a:gd name="T39" fmla="*/ 526 h 816"/>
              <a:gd name="T40" fmla="*/ 590 w 764"/>
              <a:gd name="T41" fmla="*/ 659 h 816"/>
              <a:gd name="T42" fmla="*/ 636 w 764"/>
              <a:gd name="T43" fmla="*/ 682 h 816"/>
              <a:gd name="T44" fmla="*/ 759 w 764"/>
              <a:gd name="T45" fmla="*/ 686 h 816"/>
              <a:gd name="T46" fmla="*/ 620 w 764"/>
              <a:gd name="T47" fmla="*/ 711 h 816"/>
              <a:gd name="T48" fmla="*/ 570 w 764"/>
              <a:gd name="T49" fmla="*/ 688 h 816"/>
              <a:gd name="T50" fmla="*/ 563 w 764"/>
              <a:gd name="T51" fmla="*/ 688 h 816"/>
              <a:gd name="T52" fmla="*/ 511 w 764"/>
              <a:gd name="T53" fmla="*/ 709 h 816"/>
              <a:gd name="T54" fmla="*/ 374 w 764"/>
              <a:gd name="T55" fmla="*/ 709 h 816"/>
              <a:gd name="T56" fmla="*/ 271 w 764"/>
              <a:gd name="T57" fmla="*/ 708 h 816"/>
              <a:gd name="T58" fmla="*/ 197 w 764"/>
              <a:gd name="T59" fmla="*/ 733 h 816"/>
              <a:gd name="T60" fmla="*/ 245 w 764"/>
              <a:gd name="T61" fmla="*/ 685 h 816"/>
              <a:gd name="T62" fmla="*/ 330 w 764"/>
              <a:gd name="T63" fmla="*/ 655 h 816"/>
              <a:gd name="T64" fmla="*/ 442 w 764"/>
              <a:gd name="T65" fmla="*/ 698 h 816"/>
              <a:gd name="T66" fmla="*/ 500 w 764"/>
              <a:gd name="T67" fmla="*/ 677 h 816"/>
              <a:gd name="T68" fmla="*/ 553 w 764"/>
              <a:gd name="T69" fmla="*/ 654 h 816"/>
              <a:gd name="T70" fmla="*/ 103 w 764"/>
              <a:gd name="T71" fmla="*/ 559 h 816"/>
              <a:gd name="T72" fmla="*/ 211 w 764"/>
              <a:gd name="T73" fmla="*/ 668 h 816"/>
              <a:gd name="T74" fmla="*/ 168 w 764"/>
              <a:gd name="T75" fmla="*/ 589 h 816"/>
              <a:gd name="T76" fmla="*/ 224 w 764"/>
              <a:gd name="T77" fmla="*/ 642 h 816"/>
              <a:gd name="T78" fmla="*/ 335 w 764"/>
              <a:gd name="T79" fmla="*/ 505 h 816"/>
              <a:gd name="T80" fmla="*/ 338 w 764"/>
              <a:gd name="T81" fmla="*/ 108 h 816"/>
              <a:gd name="T82" fmla="*/ 336 w 764"/>
              <a:gd name="T83" fmla="*/ 18 h 816"/>
              <a:gd name="T84" fmla="*/ 473 w 764"/>
              <a:gd name="T85" fmla="*/ 0 h 816"/>
              <a:gd name="T86" fmla="*/ 484 w 764"/>
              <a:gd name="T87" fmla="*/ 97 h 816"/>
              <a:gd name="T88" fmla="*/ 412 w 764"/>
              <a:gd name="T89" fmla="*/ 135 h 816"/>
              <a:gd name="T90" fmla="*/ 335 w 764"/>
              <a:gd name="T91" fmla="*/ 505 h 816"/>
              <a:gd name="T92" fmla="*/ 125 w 764"/>
              <a:gd name="T93" fmla="*/ 469 h 816"/>
              <a:gd name="T94" fmla="*/ 277 w 764"/>
              <a:gd name="T95" fmla="*/ 484 h 816"/>
              <a:gd name="T96" fmla="*/ 607 w 764"/>
              <a:gd name="T97" fmla="*/ 448 h 816"/>
              <a:gd name="T98" fmla="*/ 367 w 764"/>
              <a:gd name="T99" fmla="*/ 144 h 816"/>
              <a:gd name="T100" fmla="*/ 262 w 764"/>
              <a:gd name="T101" fmla="*/ 329 h 816"/>
              <a:gd name="T102" fmla="*/ 246 w 764"/>
              <a:gd name="T103" fmla="*/ 466 h 816"/>
              <a:gd name="T104" fmla="*/ 450 w 764"/>
              <a:gd name="T105" fmla="*/ 293 h 816"/>
              <a:gd name="T106" fmla="*/ 551 w 764"/>
              <a:gd name="T107" fmla="*/ 397 h 816"/>
              <a:gd name="T108" fmla="*/ 534 w 764"/>
              <a:gd name="T109" fmla="*/ 418 h 816"/>
              <a:gd name="T110" fmla="*/ 57 w 764"/>
              <a:gd name="T111" fmla="*/ 137 h 816"/>
              <a:gd name="T112" fmla="*/ 109 w 764"/>
              <a:gd name="T113" fmla="*/ 123 h 816"/>
              <a:gd name="T114" fmla="*/ 162 w 764"/>
              <a:gd name="T115" fmla="*/ 85 h 816"/>
              <a:gd name="T116" fmla="*/ 120 w 764"/>
              <a:gd name="T117" fmla="*/ 164 h 816"/>
              <a:gd name="T118" fmla="*/ 442 w 764"/>
              <a:gd name="T119" fmla="*/ 89 h 816"/>
              <a:gd name="T120" fmla="*/ 445 w 764"/>
              <a:gd name="T121" fmla="*/ 33 h 816"/>
              <a:gd name="T122" fmla="*/ 442 w 764"/>
              <a:gd name="T123" fmla="*/ 89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64" h="816">
                <a:moveTo>
                  <a:pt x="197" y="815"/>
                </a:moveTo>
                <a:cubicBezTo>
                  <a:pt x="176" y="815"/>
                  <a:pt x="155" y="807"/>
                  <a:pt x="135" y="793"/>
                </a:cubicBezTo>
                <a:cubicBezTo>
                  <a:pt x="132" y="791"/>
                  <a:pt x="132" y="791"/>
                  <a:pt x="132" y="791"/>
                </a:cubicBezTo>
                <a:cubicBezTo>
                  <a:pt x="126" y="787"/>
                  <a:pt x="126" y="787"/>
                  <a:pt x="126" y="787"/>
                </a:cubicBezTo>
                <a:cubicBezTo>
                  <a:pt x="110" y="777"/>
                  <a:pt x="98" y="771"/>
                  <a:pt x="85" y="770"/>
                </a:cubicBezTo>
                <a:cubicBezTo>
                  <a:pt x="70" y="768"/>
                  <a:pt x="53" y="772"/>
                  <a:pt x="29" y="790"/>
                </a:cubicBezTo>
                <a:cubicBezTo>
                  <a:pt x="22" y="796"/>
                  <a:pt x="11" y="794"/>
                  <a:pt x="6" y="787"/>
                </a:cubicBezTo>
                <a:cubicBezTo>
                  <a:pt x="0" y="779"/>
                  <a:pt x="2" y="769"/>
                  <a:pt x="9" y="764"/>
                </a:cubicBezTo>
                <a:cubicBezTo>
                  <a:pt x="38" y="742"/>
                  <a:pt x="64" y="734"/>
                  <a:pt x="88" y="737"/>
                </a:cubicBezTo>
                <a:cubicBezTo>
                  <a:pt x="112" y="740"/>
                  <a:pt x="132" y="752"/>
                  <a:pt x="150" y="763"/>
                </a:cubicBezTo>
                <a:cubicBezTo>
                  <a:pt x="150" y="763"/>
                  <a:pt x="151" y="764"/>
                  <a:pt x="151" y="764"/>
                </a:cubicBezTo>
                <a:cubicBezTo>
                  <a:pt x="169" y="778"/>
                  <a:pt x="185" y="783"/>
                  <a:pt x="201" y="782"/>
                </a:cubicBezTo>
                <a:cubicBezTo>
                  <a:pt x="215" y="782"/>
                  <a:pt x="229" y="777"/>
                  <a:pt x="245" y="767"/>
                </a:cubicBezTo>
                <a:cubicBezTo>
                  <a:pt x="252" y="763"/>
                  <a:pt x="252" y="763"/>
                  <a:pt x="252" y="763"/>
                </a:cubicBezTo>
                <a:cubicBezTo>
                  <a:pt x="256" y="760"/>
                  <a:pt x="256" y="760"/>
                  <a:pt x="256" y="760"/>
                </a:cubicBezTo>
                <a:cubicBezTo>
                  <a:pt x="283" y="741"/>
                  <a:pt x="307" y="734"/>
                  <a:pt x="330" y="737"/>
                </a:cubicBezTo>
                <a:cubicBezTo>
                  <a:pt x="354" y="739"/>
                  <a:pt x="375" y="752"/>
                  <a:pt x="392" y="763"/>
                </a:cubicBezTo>
                <a:cubicBezTo>
                  <a:pt x="393" y="763"/>
                  <a:pt x="393" y="764"/>
                  <a:pt x="393" y="764"/>
                </a:cubicBezTo>
                <a:cubicBezTo>
                  <a:pt x="410" y="777"/>
                  <a:pt x="427" y="781"/>
                  <a:pt x="442" y="780"/>
                </a:cubicBezTo>
                <a:cubicBezTo>
                  <a:pt x="457" y="780"/>
                  <a:pt x="472" y="775"/>
                  <a:pt x="488" y="766"/>
                </a:cubicBezTo>
                <a:cubicBezTo>
                  <a:pt x="495" y="763"/>
                  <a:pt x="495" y="763"/>
                  <a:pt x="495" y="763"/>
                </a:cubicBezTo>
                <a:cubicBezTo>
                  <a:pt x="500" y="760"/>
                  <a:pt x="500" y="760"/>
                  <a:pt x="500" y="760"/>
                </a:cubicBezTo>
                <a:cubicBezTo>
                  <a:pt x="528" y="742"/>
                  <a:pt x="551" y="735"/>
                  <a:pt x="574" y="737"/>
                </a:cubicBezTo>
                <a:cubicBezTo>
                  <a:pt x="597" y="740"/>
                  <a:pt x="617" y="752"/>
                  <a:pt x="634" y="763"/>
                </a:cubicBezTo>
                <a:cubicBezTo>
                  <a:pt x="635" y="763"/>
                  <a:pt x="635" y="764"/>
                  <a:pt x="636" y="764"/>
                </a:cubicBezTo>
                <a:cubicBezTo>
                  <a:pt x="653" y="778"/>
                  <a:pt x="669" y="783"/>
                  <a:pt x="685" y="782"/>
                </a:cubicBezTo>
                <a:cubicBezTo>
                  <a:pt x="701" y="782"/>
                  <a:pt x="718" y="775"/>
                  <a:pt x="736" y="763"/>
                </a:cubicBezTo>
                <a:cubicBezTo>
                  <a:pt x="744" y="758"/>
                  <a:pt x="754" y="760"/>
                  <a:pt x="759" y="768"/>
                </a:cubicBezTo>
                <a:cubicBezTo>
                  <a:pt x="764" y="775"/>
                  <a:pt x="762" y="786"/>
                  <a:pt x="755" y="791"/>
                </a:cubicBezTo>
                <a:cubicBezTo>
                  <a:pt x="733" y="805"/>
                  <a:pt x="710" y="814"/>
                  <a:pt x="686" y="815"/>
                </a:cubicBezTo>
                <a:cubicBezTo>
                  <a:pt x="663" y="816"/>
                  <a:pt x="641" y="808"/>
                  <a:pt x="620" y="793"/>
                </a:cubicBezTo>
                <a:cubicBezTo>
                  <a:pt x="616" y="791"/>
                  <a:pt x="616" y="791"/>
                  <a:pt x="616" y="791"/>
                </a:cubicBezTo>
                <a:cubicBezTo>
                  <a:pt x="610" y="787"/>
                  <a:pt x="610" y="787"/>
                  <a:pt x="610" y="787"/>
                </a:cubicBezTo>
                <a:cubicBezTo>
                  <a:pt x="594" y="777"/>
                  <a:pt x="583" y="772"/>
                  <a:pt x="570" y="770"/>
                </a:cubicBezTo>
                <a:cubicBezTo>
                  <a:pt x="557" y="769"/>
                  <a:pt x="539" y="773"/>
                  <a:pt x="513" y="791"/>
                </a:cubicBezTo>
                <a:cubicBezTo>
                  <a:pt x="512" y="791"/>
                  <a:pt x="512" y="791"/>
                  <a:pt x="511" y="791"/>
                </a:cubicBezTo>
                <a:cubicBezTo>
                  <a:pt x="490" y="803"/>
                  <a:pt x="468" y="812"/>
                  <a:pt x="444" y="813"/>
                </a:cubicBezTo>
                <a:cubicBezTo>
                  <a:pt x="422" y="815"/>
                  <a:pt x="399" y="809"/>
                  <a:pt x="378" y="793"/>
                </a:cubicBezTo>
                <a:cubicBezTo>
                  <a:pt x="374" y="791"/>
                  <a:pt x="374" y="791"/>
                  <a:pt x="374" y="791"/>
                </a:cubicBezTo>
                <a:cubicBezTo>
                  <a:pt x="368" y="787"/>
                  <a:pt x="368" y="787"/>
                  <a:pt x="368" y="787"/>
                </a:cubicBezTo>
                <a:cubicBezTo>
                  <a:pt x="352" y="777"/>
                  <a:pt x="339" y="771"/>
                  <a:pt x="326" y="769"/>
                </a:cubicBezTo>
                <a:cubicBezTo>
                  <a:pt x="312" y="768"/>
                  <a:pt x="295" y="772"/>
                  <a:pt x="271" y="790"/>
                </a:cubicBezTo>
                <a:cubicBezTo>
                  <a:pt x="271" y="790"/>
                  <a:pt x="271" y="790"/>
                  <a:pt x="270" y="791"/>
                </a:cubicBezTo>
                <a:cubicBezTo>
                  <a:pt x="249" y="805"/>
                  <a:pt x="226" y="814"/>
                  <a:pt x="202" y="815"/>
                </a:cubicBezTo>
                <a:cubicBezTo>
                  <a:pt x="200" y="815"/>
                  <a:pt x="199" y="815"/>
                  <a:pt x="197" y="815"/>
                </a:cubicBezTo>
                <a:close/>
                <a:moveTo>
                  <a:pt x="197" y="733"/>
                </a:moveTo>
                <a:cubicBezTo>
                  <a:pt x="176" y="733"/>
                  <a:pt x="155" y="725"/>
                  <a:pt x="135" y="711"/>
                </a:cubicBezTo>
                <a:cubicBezTo>
                  <a:pt x="132" y="708"/>
                  <a:pt x="132" y="708"/>
                  <a:pt x="132" y="708"/>
                </a:cubicBezTo>
                <a:cubicBezTo>
                  <a:pt x="126" y="705"/>
                  <a:pt x="126" y="705"/>
                  <a:pt x="126" y="705"/>
                </a:cubicBezTo>
                <a:cubicBezTo>
                  <a:pt x="110" y="695"/>
                  <a:pt x="98" y="689"/>
                  <a:pt x="85" y="688"/>
                </a:cubicBezTo>
                <a:cubicBezTo>
                  <a:pt x="70" y="686"/>
                  <a:pt x="53" y="690"/>
                  <a:pt x="29" y="708"/>
                </a:cubicBezTo>
                <a:cubicBezTo>
                  <a:pt x="22" y="714"/>
                  <a:pt x="11" y="712"/>
                  <a:pt x="6" y="705"/>
                </a:cubicBezTo>
                <a:cubicBezTo>
                  <a:pt x="0" y="697"/>
                  <a:pt x="2" y="687"/>
                  <a:pt x="9" y="682"/>
                </a:cubicBezTo>
                <a:cubicBezTo>
                  <a:pt x="38" y="660"/>
                  <a:pt x="64" y="653"/>
                  <a:pt x="88" y="655"/>
                </a:cubicBezTo>
                <a:cubicBezTo>
                  <a:pt x="100" y="656"/>
                  <a:pt x="111" y="660"/>
                  <a:pt x="121" y="665"/>
                </a:cubicBezTo>
                <a:cubicBezTo>
                  <a:pt x="144" y="677"/>
                  <a:pt x="144" y="677"/>
                  <a:pt x="144" y="677"/>
                </a:cubicBezTo>
                <a:cubicBezTo>
                  <a:pt x="134" y="666"/>
                  <a:pt x="134" y="666"/>
                  <a:pt x="134" y="666"/>
                </a:cubicBezTo>
                <a:cubicBezTo>
                  <a:pt x="104" y="629"/>
                  <a:pt x="74" y="587"/>
                  <a:pt x="64" y="546"/>
                </a:cubicBezTo>
                <a:cubicBezTo>
                  <a:pt x="62" y="536"/>
                  <a:pt x="70" y="526"/>
                  <a:pt x="80" y="526"/>
                </a:cubicBezTo>
                <a:cubicBezTo>
                  <a:pt x="715" y="526"/>
                  <a:pt x="715" y="526"/>
                  <a:pt x="715" y="526"/>
                </a:cubicBezTo>
                <a:cubicBezTo>
                  <a:pt x="728" y="526"/>
                  <a:pt x="736" y="539"/>
                  <a:pt x="730" y="550"/>
                </a:cubicBezTo>
                <a:cubicBezTo>
                  <a:pt x="703" y="603"/>
                  <a:pt x="630" y="607"/>
                  <a:pt x="592" y="655"/>
                </a:cubicBezTo>
                <a:cubicBezTo>
                  <a:pt x="590" y="659"/>
                  <a:pt x="590" y="659"/>
                  <a:pt x="590" y="659"/>
                </a:cubicBezTo>
                <a:cubicBezTo>
                  <a:pt x="591" y="659"/>
                  <a:pt x="591" y="659"/>
                  <a:pt x="591" y="659"/>
                </a:cubicBezTo>
                <a:cubicBezTo>
                  <a:pt x="607" y="664"/>
                  <a:pt x="621" y="673"/>
                  <a:pt x="634" y="681"/>
                </a:cubicBezTo>
                <a:cubicBezTo>
                  <a:pt x="635" y="681"/>
                  <a:pt x="635" y="682"/>
                  <a:pt x="636" y="682"/>
                </a:cubicBezTo>
                <a:cubicBezTo>
                  <a:pt x="653" y="695"/>
                  <a:pt x="669" y="700"/>
                  <a:pt x="685" y="700"/>
                </a:cubicBezTo>
                <a:cubicBezTo>
                  <a:pt x="701" y="700"/>
                  <a:pt x="718" y="693"/>
                  <a:pt x="736" y="681"/>
                </a:cubicBezTo>
                <a:cubicBezTo>
                  <a:pt x="744" y="676"/>
                  <a:pt x="754" y="678"/>
                  <a:pt x="759" y="686"/>
                </a:cubicBezTo>
                <a:cubicBezTo>
                  <a:pt x="764" y="693"/>
                  <a:pt x="762" y="704"/>
                  <a:pt x="755" y="709"/>
                </a:cubicBezTo>
                <a:cubicBezTo>
                  <a:pt x="733" y="723"/>
                  <a:pt x="710" y="732"/>
                  <a:pt x="686" y="733"/>
                </a:cubicBezTo>
                <a:cubicBezTo>
                  <a:pt x="663" y="734"/>
                  <a:pt x="641" y="726"/>
                  <a:pt x="620" y="711"/>
                </a:cubicBezTo>
                <a:cubicBezTo>
                  <a:pt x="616" y="708"/>
                  <a:pt x="616" y="708"/>
                  <a:pt x="616" y="708"/>
                </a:cubicBezTo>
                <a:cubicBezTo>
                  <a:pt x="610" y="705"/>
                  <a:pt x="610" y="705"/>
                  <a:pt x="610" y="705"/>
                </a:cubicBezTo>
                <a:cubicBezTo>
                  <a:pt x="594" y="695"/>
                  <a:pt x="583" y="690"/>
                  <a:pt x="570" y="688"/>
                </a:cubicBezTo>
                <a:cubicBezTo>
                  <a:pt x="564" y="688"/>
                  <a:pt x="564" y="688"/>
                  <a:pt x="564" y="688"/>
                </a:cubicBezTo>
                <a:cubicBezTo>
                  <a:pt x="563" y="688"/>
                  <a:pt x="563" y="688"/>
                  <a:pt x="563" y="688"/>
                </a:cubicBezTo>
                <a:cubicBezTo>
                  <a:pt x="563" y="688"/>
                  <a:pt x="563" y="688"/>
                  <a:pt x="563" y="688"/>
                </a:cubicBezTo>
                <a:cubicBezTo>
                  <a:pt x="559" y="688"/>
                  <a:pt x="559" y="688"/>
                  <a:pt x="559" y="688"/>
                </a:cubicBezTo>
                <a:cubicBezTo>
                  <a:pt x="547" y="690"/>
                  <a:pt x="532" y="695"/>
                  <a:pt x="513" y="709"/>
                </a:cubicBezTo>
                <a:cubicBezTo>
                  <a:pt x="512" y="709"/>
                  <a:pt x="512" y="709"/>
                  <a:pt x="511" y="709"/>
                </a:cubicBezTo>
                <a:cubicBezTo>
                  <a:pt x="490" y="721"/>
                  <a:pt x="468" y="730"/>
                  <a:pt x="444" y="731"/>
                </a:cubicBezTo>
                <a:cubicBezTo>
                  <a:pt x="422" y="733"/>
                  <a:pt x="399" y="727"/>
                  <a:pt x="378" y="711"/>
                </a:cubicBezTo>
                <a:cubicBezTo>
                  <a:pt x="374" y="709"/>
                  <a:pt x="374" y="709"/>
                  <a:pt x="374" y="709"/>
                </a:cubicBezTo>
                <a:cubicBezTo>
                  <a:pt x="368" y="705"/>
                  <a:pt x="368" y="705"/>
                  <a:pt x="368" y="705"/>
                </a:cubicBezTo>
                <a:cubicBezTo>
                  <a:pt x="352" y="695"/>
                  <a:pt x="339" y="689"/>
                  <a:pt x="326" y="687"/>
                </a:cubicBezTo>
                <a:cubicBezTo>
                  <a:pt x="312" y="686"/>
                  <a:pt x="295" y="689"/>
                  <a:pt x="271" y="708"/>
                </a:cubicBezTo>
                <a:cubicBezTo>
                  <a:pt x="271" y="708"/>
                  <a:pt x="271" y="708"/>
                  <a:pt x="270" y="709"/>
                </a:cubicBezTo>
                <a:cubicBezTo>
                  <a:pt x="249" y="723"/>
                  <a:pt x="226" y="732"/>
                  <a:pt x="202" y="733"/>
                </a:cubicBezTo>
                <a:cubicBezTo>
                  <a:pt x="200" y="733"/>
                  <a:pt x="199" y="733"/>
                  <a:pt x="197" y="733"/>
                </a:cubicBezTo>
                <a:close/>
                <a:moveTo>
                  <a:pt x="207" y="699"/>
                </a:moveTo>
                <a:cubicBezTo>
                  <a:pt x="222" y="696"/>
                  <a:pt x="222" y="696"/>
                  <a:pt x="222" y="696"/>
                </a:cubicBezTo>
                <a:cubicBezTo>
                  <a:pt x="230" y="694"/>
                  <a:pt x="237" y="690"/>
                  <a:pt x="245" y="685"/>
                </a:cubicBezTo>
                <a:cubicBezTo>
                  <a:pt x="252" y="681"/>
                  <a:pt x="252" y="681"/>
                  <a:pt x="252" y="681"/>
                </a:cubicBezTo>
                <a:cubicBezTo>
                  <a:pt x="256" y="678"/>
                  <a:pt x="256" y="678"/>
                  <a:pt x="256" y="678"/>
                </a:cubicBezTo>
                <a:cubicBezTo>
                  <a:pt x="283" y="659"/>
                  <a:pt x="307" y="652"/>
                  <a:pt x="330" y="655"/>
                </a:cubicBezTo>
                <a:cubicBezTo>
                  <a:pt x="354" y="657"/>
                  <a:pt x="375" y="670"/>
                  <a:pt x="392" y="681"/>
                </a:cubicBezTo>
                <a:cubicBezTo>
                  <a:pt x="393" y="681"/>
                  <a:pt x="393" y="682"/>
                  <a:pt x="393" y="682"/>
                </a:cubicBezTo>
                <a:cubicBezTo>
                  <a:pt x="410" y="695"/>
                  <a:pt x="427" y="699"/>
                  <a:pt x="442" y="698"/>
                </a:cubicBezTo>
                <a:cubicBezTo>
                  <a:pt x="457" y="698"/>
                  <a:pt x="472" y="693"/>
                  <a:pt x="488" y="684"/>
                </a:cubicBezTo>
                <a:cubicBezTo>
                  <a:pt x="495" y="681"/>
                  <a:pt x="495" y="681"/>
                  <a:pt x="495" y="681"/>
                </a:cubicBezTo>
                <a:cubicBezTo>
                  <a:pt x="500" y="677"/>
                  <a:pt x="500" y="677"/>
                  <a:pt x="500" y="677"/>
                </a:cubicBezTo>
                <a:cubicBezTo>
                  <a:pt x="514" y="669"/>
                  <a:pt x="527" y="663"/>
                  <a:pt x="539" y="659"/>
                </a:cubicBezTo>
                <a:cubicBezTo>
                  <a:pt x="553" y="656"/>
                  <a:pt x="553" y="656"/>
                  <a:pt x="553" y="656"/>
                </a:cubicBezTo>
                <a:cubicBezTo>
                  <a:pt x="553" y="654"/>
                  <a:pt x="553" y="654"/>
                  <a:pt x="553" y="654"/>
                </a:cubicBezTo>
                <a:cubicBezTo>
                  <a:pt x="582" y="602"/>
                  <a:pt x="636" y="585"/>
                  <a:pt x="672" y="563"/>
                </a:cubicBezTo>
                <a:cubicBezTo>
                  <a:pt x="677" y="559"/>
                  <a:pt x="677" y="559"/>
                  <a:pt x="677" y="559"/>
                </a:cubicBezTo>
                <a:cubicBezTo>
                  <a:pt x="103" y="559"/>
                  <a:pt x="103" y="559"/>
                  <a:pt x="103" y="559"/>
                </a:cubicBezTo>
                <a:cubicBezTo>
                  <a:pt x="121" y="601"/>
                  <a:pt x="159" y="645"/>
                  <a:pt x="195" y="685"/>
                </a:cubicBezTo>
                <a:lnTo>
                  <a:pt x="207" y="699"/>
                </a:lnTo>
                <a:close/>
                <a:moveTo>
                  <a:pt x="211" y="668"/>
                </a:moveTo>
                <a:cubicBezTo>
                  <a:pt x="206" y="668"/>
                  <a:pt x="201" y="666"/>
                  <a:pt x="198" y="662"/>
                </a:cubicBezTo>
                <a:cubicBezTo>
                  <a:pt x="190" y="651"/>
                  <a:pt x="182" y="640"/>
                  <a:pt x="176" y="628"/>
                </a:cubicBezTo>
                <a:cubicBezTo>
                  <a:pt x="171" y="616"/>
                  <a:pt x="167" y="603"/>
                  <a:pt x="168" y="589"/>
                </a:cubicBezTo>
                <a:cubicBezTo>
                  <a:pt x="169" y="580"/>
                  <a:pt x="177" y="573"/>
                  <a:pt x="186" y="574"/>
                </a:cubicBezTo>
                <a:cubicBezTo>
                  <a:pt x="195" y="574"/>
                  <a:pt x="202" y="582"/>
                  <a:pt x="201" y="591"/>
                </a:cubicBezTo>
                <a:cubicBezTo>
                  <a:pt x="200" y="605"/>
                  <a:pt x="207" y="621"/>
                  <a:pt x="224" y="642"/>
                </a:cubicBezTo>
                <a:cubicBezTo>
                  <a:pt x="230" y="649"/>
                  <a:pt x="228" y="659"/>
                  <a:pt x="221" y="665"/>
                </a:cubicBezTo>
                <a:cubicBezTo>
                  <a:pt x="218" y="667"/>
                  <a:pt x="214" y="669"/>
                  <a:pt x="211" y="668"/>
                </a:cubicBezTo>
                <a:close/>
                <a:moveTo>
                  <a:pt x="335" y="505"/>
                </a:moveTo>
                <a:cubicBezTo>
                  <a:pt x="325" y="506"/>
                  <a:pt x="317" y="498"/>
                  <a:pt x="317" y="488"/>
                </a:cubicBezTo>
                <a:cubicBezTo>
                  <a:pt x="336" y="113"/>
                  <a:pt x="336" y="113"/>
                  <a:pt x="336" y="113"/>
                </a:cubicBezTo>
                <a:cubicBezTo>
                  <a:pt x="338" y="108"/>
                  <a:pt x="338" y="108"/>
                  <a:pt x="338" y="108"/>
                </a:cubicBezTo>
                <a:cubicBezTo>
                  <a:pt x="336" y="101"/>
                  <a:pt x="336" y="101"/>
                  <a:pt x="336" y="101"/>
                </a:cubicBezTo>
                <a:cubicBezTo>
                  <a:pt x="336" y="21"/>
                  <a:pt x="336" y="21"/>
                  <a:pt x="336" y="21"/>
                </a:cubicBezTo>
                <a:cubicBezTo>
                  <a:pt x="336" y="18"/>
                  <a:pt x="336" y="18"/>
                  <a:pt x="336" y="18"/>
                </a:cubicBezTo>
                <a:cubicBezTo>
                  <a:pt x="336" y="17"/>
                  <a:pt x="336" y="17"/>
                  <a:pt x="336" y="17"/>
                </a:cubicBezTo>
                <a:cubicBezTo>
                  <a:pt x="336" y="8"/>
                  <a:pt x="343" y="0"/>
                  <a:pt x="352" y="0"/>
                </a:cubicBezTo>
                <a:cubicBezTo>
                  <a:pt x="473" y="0"/>
                  <a:pt x="473" y="0"/>
                  <a:pt x="473" y="0"/>
                </a:cubicBezTo>
                <a:cubicBezTo>
                  <a:pt x="486" y="0"/>
                  <a:pt x="494" y="14"/>
                  <a:pt x="488" y="25"/>
                </a:cubicBezTo>
                <a:cubicBezTo>
                  <a:pt x="466" y="65"/>
                  <a:pt x="466" y="65"/>
                  <a:pt x="466" y="65"/>
                </a:cubicBezTo>
                <a:cubicBezTo>
                  <a:pt x="484" y="97"/>
                  <a:pt x="484" y="97"/>
                  <a:pt x="484" y="97"/>
                </a:cubicBezTo>
                <a:cubicBezTo>
                  <a:pt x="490" y="108"/>
                  <a:pt x="482" y="122"/>
                  <a:pt x="470" y="122"/>
                </a:cubicBezTo>
                <a:cubicBezTo>
                  <a:pt x="393" y="122"/>
                  <a:pt x="393" y="122"/>
                  <a:pt x="393" y="122"/>
                </a:cubicBezTo>
                <a:cubicBezTo>
                  <a:pt x="412" y="135"/>
                  <a:pt x="412" y="135"/>
                  <a:pt x="412" y="135"/>
                </a:cubicBezTo>
                <a:cubicBezTo>
                  <a:pt x="527" y="221"/>
                  <a:pt x="620" y="321"/>
                  <a:pt x="643" y="461"/>
                </a:cubicBezTo>
                <a:cubicBezTo>
                  <a:pt x="644" y="470"/>
                  <a:pt x="637" y="479"/>
                  <a:pt x="628" y="480"/>
                </a:cubicBezTo>
                <a:lnTo>
                  <a:pt x="335" y="505"/>
                </a:lnTo>
                <a:close/>
                <a:moveTo>
                  <a:pt x="261" y="499"/>
                </a:moveTo>
                <a:cubicBezTo>
                  <a:pt x="137" y="498"/>
                  <a:pt x="137" y="498"/>
                  <a:pt x="137" y="498"/>
                </a:cubicBezTo>
                <a:cubicBezTo>
                  <a:pt x="122" y="498"/>
                  <a:pt x="115" y="479"/>
                  <a:pt x="125" y="469"/>
                </a:cubicBezTo>
                <a:cubicBezTo>
                  <a:pt x="196" y="403"/>
                  <a:pt x="238" y="311"/>
                  <a:pt x="276" y="211"/>
                </a:cubicBezTo>
                <a:cubicBezTo>
                  <a:pt x="283" y="193"/>
                  <a:pt x="310" y="199"/>
                  <a:pt x="308" y="218"/>
                </a:cubicBezTo>
                <a:cubicBezTo>
                  <a:pt x="277" y="484"/>
                  <a:pt x="277" y="484"/>
                  <a:pt x="277" y="484"/>
                </a:cubicBezTo>
                <a:cubicBezTo>
                  <a:pt x="277" y="493"/>
                  <a:pt x="269" y="499"/>
                  <a:pt x="261" y="499"/>
                </a:cubicBezTo>
                <a:close/>
                <a:moveTo>
                  <a:pt x="351" y="470"/>
                </a:moveTo>
                <a:cubicBezTo>
                  <a:pt x="607" y="448"/>
                  <a:pt x="607" y="448"/>
                  <a:pt x="607" y="448"/>
                </a:cubicBezTo>
                <a:cubicBezTo>
                  <a:pt x="605" y="439"/>
                  <a:pt x="605" y="439"/>
                  <a:pt x="605" y="439"/>
                </a:cubicBezTo>
                <a:cubicBezTo>
                  <a:pt x="577" y="326"/>
                  <a:pt x="497" y="240"/>
                  <a:pt x="393" y="162"/>
                </a:cubicBezTo>
                <a:cubicBezTo>
                  <a:pt x="367" y="144"/>
                  <a:pt x="367" y="144"/>
                  <a:pt x="367" y="144"/>
                </a:cubicBezTo>
                <a:lnTo>
                  <a:pt x="351" y="470"/>
                </a:lnTo>
                <a:close/>
                <a:moveTo>
                  <a:pt x="246" y="466"/>
                </a:moveTo>
                <a:cubicBezTo>
                  <a:pt x="262" y="329"/>
                  <a:pt x="262" y="329"/>
                  <a:pt x="262" y="329"/>
                </a:cubicBezTo>
                <a:cubicBezTo>
                  <a:pt x="260" y="333"/>
                  <a:pt x="260" y="333"/>
                  <a:pt x="260" y="333"/>
                </a:cubicBezTo>
                <a:cubicBezTo>
                  <a:pt x="237" y="381"/>
                  <a:pt x="210" y="426"/>
                  <a:pt x="175" y="465"/>
                </a:cubicBezTo>
                <a:lnTo>
                  <a:pt x="246" y="466"/>
                </a:lnTo>
                <a:close/>
                <a:moveTo>
                  <a:pt x="534" y="418"/>
                </a:moveTo>
                <a:cubicBezTo>
                  <a:pt x="528" y="418"/>
                  <a:pt x="522" y="413"/>
                  <a:pt x="520" y="406"/>
                </a:cubicBezTo>
                <a:cubicBezTo>
                  <a:pt x="508" y="368"/>
                  <a:pt x="483" y="331"/>
                  <a:pt x="450" y="293"/>
                </a:cubicBezTo>
                <a:cubicBezTo>
                  <a:pt x="445" y="286"/>
                  <a:pt x="445" y="276"/>
                  <a:pt x="452" y="270"/>
                </a:cubicBezTo>
                <a:cubicBezTo>
                  <a:pt x="459" y="264"/>
                  <a:pt x="470" y="265"/>
                  <a:pt x="476" y="272"/>
                </a:cubicBezTo>
                <a:cubicBezTo>
                  <a:pt x="509" y="311"/>
                  <a:pt x="538" y="352"/>
                  <a:pt x="551" y="397"/>
                </a:cubicBezTo>
                <a:cubicBezTo>
                  <a:pt x="554" y="406"/>
                  <a:pt x="549" y="415"/>
                  <a:pt x="540" y="417"/>
                </a:cubicBezTo>
                <a:cubicBezTo>
                  <a:pt x="539" y="418"/>
                  <a:pt x="538" y="418"/>
                  <a:pt x="537" y="418"/>
                </a:cubicBezTo>
                <a:cubicBezTo>
                  <a:pt x="536" y="418"/>
                  <a:pt x="535" y="418"/>
                  <a:pt x="534" y="418"/>
                </a:cubicBezTo>
                <a:close/>
                <a:moveTo>
                  <a:pt x="66" y="169"/>
                </a:moveTo>
                <a:cubicBezTo>
                  <a:pt x="59" y="169"/>
                  <a:pt x="53" y="166"/>
                  <a:pt x="50" y="160"/>
                </a:cubicBezTo>
                <a:cubicBezTo>
                  <a:pt x="46" y="152"/>
                  <a:pt x="49" y="142"/>
                  <a:pt x="57" y="137"/>
                </a:cubicBezTo>
                <a:cubicBezTo>
                  <a:pt x="72" y="130"/>
                  <a:pt x="88" y="126"/>
                  <a:pt x="103" y="127"/>
                </a:cubicBezTo>
                <a:cubicBezTo>
                  <a:pt x="109" y="128"/>
                  <a:pt x="109" y="128"/>
                  <a:pt x="109" y="128"/>
                </a:cubicBezTo>
                <a:cubicBezTo>
                  <a:pt x="109" y="123"/>
                  <a:pt x="109" y="123"/>
                  <a:pt x="109" y="123"/>
                </a:cubicBezTo>
                <a:cubicBezTo>
                  <a:pt x="111" y="103"/>
                  <a:pt x="117" y="82"/>
                  <a:pt x="139" y="61"/>
                </a:cubicBezTo>
                <a:cubicBezTo>
                  <a:pt x="146" y="55"/>
                  <a:pt x="156" y="55"/>
                  <a:pt x="162" y="62"/>
                </a:cubicBezTo>
                <a:cubicBezTo>
                  <a:pt x="169" y="68"/>
                  <a:pt x="168" y="79"/>
                  <a:pt x="162" y="85"/>
                </a:cubicBezTo>
                <a:cubicBezTo>
                  <a:pt x="151" y="95"/>
                  <a:pt x="146" y="105"/>
                  <a:pt x="144" y="115"/>
                </a:cubicBezTo>
                <a:cubicBezTo>
                  <a:pt x="141" y="125"/>
                  <a:pt x="141" y="135"/>
                  <a:pt x="142" y="148"/>
                </a:cubicBezTo>
                <a:cubicBezTo>
                  <a:pt x="142" y="159"/>
                  <a:pt x="131" y="168"/>
                  <a:pt x="120" y="164"/>
                </a:cubicBezTo>
                <a:cubicBezTo>
                  <a:pt x="104" y="158"/>
                  <a:pt x="88" y="159"/>
                  <a:pt x="72" y="167"/>
                </a:cubicBezTo>
                <a:cubicBezTo>
                  <a:pt x="70" y="168"/>
                  <a:pt x="68" y="168"/>
                  <a:pt x="66" y="169"/>
                </a:cubicBezTo>
                <a:close/>
                <a:moveTo>
                  <a:pt x="442" y="89"/>
                </a:moveTo>
                <a:cubicBezTo>
                  <a:pt x="433" y="73"/>
                  <a:pt x="433" y="73"/>
                  <a:pt x="433" y="73"/>
                </a:cubicBezTo>
                <a:cubicBezTo>
                  <a:pt x="430" y="68"/>
                  <a:pt x="430" y="62"/>
                  <a:pt x="432" y="57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369" y="33"/>
                  <a:pt x="369" y="33"/>
                  <a:pt x="369" y="33"/>
                </a:cubicBezTo>
                <a:cubicBezTo>
                  <a:pt x="369" y="89"/>
                  <a:pt x="369" y="89"/>
                  <a:pt x="369" y="89"/>
                </a:cubicBezTo>
                <a:lnTo>
                  <a:pt x="442" y="8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reeform 13"/>
          <p:cNvSpPr>
            <a:spLocks noEditPoints="1"/>
          </p:cNvSpPr>
          <p:nvPr/>
        </p:nvSpPr>
        <p:spPr bwMode="auto">
          <a:xfrm>
            <a:off x="413290" y="4629146"/>
            <a:ext cx="422741" cy="626899"/>
          </a:xfrm>
          <a:custGeom>
            <a:avLst/>
            <a:gdLst>
              <a:gd name="T0" fmla="*/ 14 w 568"/>
              <a:gd name="T1" fmla="*/ 835 h 862"/>
              <a:gd name="T2" fmla="*/ 0 w 568"/>
              <a:gd name="T3" fmla="*/ 587 h 862"/>
              <a:gd name="T4" fmla="*/ 221 w 568"/>
              <a:gd name="T5" fmla="*/ 82 h 862"/>
              <a:gd name="T6" fmla="*/ 371 w 568"/>
              <a:gd name="T7" fmla="*/ 0 h 862"/>
              <a:gd name="T8" fmla="*/ 493 w 568"/>
              <a:gd name="T9" fmla="*/ 82 h 862"/>
              <a:gd name="T10" fmla="*/ 568 w 568"/>
              <a:gd name="T11" fmla="*/ 598 h 862"/>
              <a:gd name="T12" fmla="*/ 560 w 568"/>
              <a:gd name="T13" fmla="*/ 835 h 862"/>
              <a:gd name="T14" fmla="*/ 533 w 568"/>
              <a:gd name="T15" fmla="*/ 855 h 862"/>
              <a:gd name="T16" fmla="*/ 67 w 568"/>
              <a:gd name="T17" fmla="*/ 817 h 862"/>
              <a:gd name="T18" fmla="*/ 483 w 568"/>
              <a:gd name="T19" fmla="*/ 785 h 862"/>
              <a:gd name="T20" fmla="*/ 118 w 568"/>
              <a:gd name="T21" fmla="*/ 746 h 862"/>
              <a:gd name="T22" fmla="*/ 432 w 568"/>
              <a:gd name="T23" fmla="*/ 713 h 862"/>
              <a:gd name="T24" fmla="*/ 141 w 568"/>
              <a:gd name="T25" fmla="*/ 713 h 862"/>
              <a:gd name="T26" fmla="*/ 535 w 568"/>
              <a:gd name="T27" fmla="*/ 589 h 862"/>
              <a:gd name="T28" fmla="*/ 532 w 568"/>
              <a:gd name="T29" fmla="*/ 418 h 862"/>
              <a:gd name="T30" fmla="*/ 33 w 568"/>
              <a:gd name="T31" fmla="*/ 587 h 862"/>
              <a:gd name="T32" fmla="*/ 88 w 568"/>
              <a:gd name="T33" fmla="*/ 584 h 862"/>
              <a:gd name="T34" fmla="*/ 88 w 568"/>
              <a:gd name="T35" fmla="*/ 488 h 862"/>
              <a:gd name="T36" fmla="*/ 208 w 568"/>
              <a:gd name="T37" fmla="*/ 558 h 862"/>
              <a:gd name="T38" fmla="*/ 387 w 568"/>
              <a:gd name="T39" fmla="*/ 584 h 862"/>
              <a:gd name="T40" fmla="*/ 387 w 568"/>
              <a:gd name="T41" fmla="*/ 488 h 862"/>
              <a:gd name="T42" fmla="*/ 508 w 568"/>
              <a:gd name="T43" fmla="*/ 558 h 862"/>
              <a:gd name="T44" fmla="*/ 176 w 568"/>
              <a:gd name="T45" fmla="*/ 551 h 862"/>
              <a:gd name="T46" fmla="*/ 95 w 568"/>
              <a:gd name="T47" fmla="*/ 551 h 862"/>
              <a:gd name="T48" fmla="*/ 475 w 568"/>
              <a:gd name="T49" fmla="*/ 520 h 862"/>
              <a:gd name="T50" fmla="*/ 475 w 568"/>
              <a:gd name="T51" fmla="*/ 551 h 862"/>
              <a:gd name="T52" fmla="*/ 528 w 568"/>
              <a:gd name="T53" fmla="*/ 218 h 862"/>
              <a:gd name="T54" fmla="*/ 532 w 568"/>
              <a:gd name="T55" fmla="*/ 386 h 862"/>
              <a:gd name="T56" fmla="*/ 35 w 568"/>
              <a:gd name="T57" fmla="*/ 386 h 862"/>
              <a:gd name="T58" fmla="*/ 38 w 568"/>
              <a:gd name="T59" fmla="*/ 218 h 862"/>
              <a:gd name="T60" fmla="*/ 94 w 568"/>
              <a:gd name="T61" fmla="*/ 356 h 862"/>
              <a:gd name="T62" fmla="*/ 159 w 568"/>
              <a:gd name="T63" fmla="*/ 241 h 862"/>
              <a:gd name="T64" fmla="*/ 105 w 568"/>
              <a:gd name="T65" fmla="*/ 351 h 862"/>
              <a:gd name="T66" fmla="*/ 336 w 568"/>
              <a:gd name="T67" fmla="*/ 351 h 862"/>
              <a:gd name="T68" fmla="*/ 436 w 568"/>
              <a:gd name="T69" fmla="*/ 238 h 862"/>
              <a:gd name="T70" fmla="*/ 348 w 568"/>
              <a:gd name="T71" fmla="*/ 355 h 862"/>
              <a:gd name="T72" fmla="*/ 71 w 568"/>
              <a:gd name="T73" fmla="*/ 295 h 862"/>
              <a:gd name="T74" fmla="*/ 113 w 568"/>
              <a:gd name="T75" fmla="*/ 248 h 862"/>
              <a:gd name="T76" fmla="*/ 81 w 568"/>
              <a:gd name="T77" fmla="*/ 299 h 862"/>
              <a:gd name="T78" fmla="*/ 324 w 568"/>
              <a:gd name="T79" fmla="*/ 271 h 862"/>
              <a:gd name="T80" fmla="*/ 369 w 568"/>
              <a:gd name="T81" fmla="*/ 270 h 862"/>
              <a:gd name="T82" fmla="*/ 534 w 568"/>
              <a:gd name="T83" fmla="*/ 187 h 862"/>
              <a:gd name="T84" fmla="*/ 75 w 568"/>
              <a:gd name="T85" fmla="*/ 115 h 862"/>
              <a:gd name="T86" fmla="*/ 38 w 568"/>
              <a:gd name="T87" fmla="*/ 185 h 862"/>
              <a:gd name="T88" fmla="*/ 217 w 568"/>
              <a:gd name="T89" fmla="*/ 168 h 862"/>
              <a:gd name="T90" fmla="*/ 352 w 568"/>
              <a:gd name="T91" fmla="*/ 135 h 862"/>
              <a:gd name="T92" fmla="*/ 217 w 568"/>
              <a:gd name="T93" fmla="*/ 168 h 862"/>
              <a:gd name="T94" fmla="*/ 223 w 568"/>
              <a:gd name="T95" fmla="*/ 32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8" h="862">
                <a:moveTo>
                  <a:pt x="27" y="861"/>
                </a:moveTo>
                <a:cubicBezTo>
                  <a:pt x="24" y="861"/>
                  <a:pt x="20" y="860"/>
                  <a:pt x="18" y="858"/>
                </a:cubicBezTo>
                <a:cubicBezTo>
                  <a:pt x="10" y="853"/>
                  <a:pt x="9" y="843"/>
                  <a:pt x="14" y="835"/>
                </a:cubicBezTo>
                <a:cubicBezTo>
                  <a:pt x="118" y="690"/>
                  <a:pt x="118" y="690"/>
                  <a:pt x="118" y="690"/>
                </a:cubicBezTo>
                <a:cubicBezTo>
                  <a:pt x="89" y="690"/>
                  <a:pt x="89" y="690"/>
                  <a:pt x="89" y="690"/>
                </a:cubicBezTo>
                <a:cubicBezTo>
                  <a:pt x="37" y="690"/>
                  <a:pt x="0" y="639"/>
                  <a:pt x="0" y="587"/>
                </a:cubicBezTo>
                <a:cubicBezTo>
                  <a:pt x="2" y="147"/>
                  <a:pt x="2" y="147"/>
                  <a:pt x="2" y="147"/>
                </a:cubicBezTo>
                <a:cubicBezTo>
                  <a:pt x="2" y="109"/>
                  <a:pt x="37" y="82"/>
                  <a:pt x="75" y="82"/>
                </a:cubicBezTo>
                <a:cubicBezTo>
                  <a:pt x="221" y="82"/>
                  <a:pt x="221" y="82"/>
                  <a:pt x="221" y="82"/>
                </a:cubicBezTo>
                <a:cubicBezTo>
                  <a:pt x="176" y="26"/>
                  <a:pt x="176" y="26"/>
                  <a:pt x="176" y="26"/>
                </a:cubicBezTo>
                <a:cubicBezTo>
                  <a:pt x="167" y="16"/>
                  <a:pt x="175" y="0"/>
                  <a:pt x="188" y="0"/>
                </a:cubicBezTo>
                <a:cubicBezTo>
                  <a:pt x="371" y="0"/>
                  <a:pt x="371" y="0"/>
                  <a:pt x="371" y="0"/>
                </a:cubicBezTo>
                <a:cubicBezTo>
                  <a:pt x="384" y="0"/>
                  <a:pt x="392" y="15"/>
                  <a:pt x="384" y="26"/>
                </a:cubicBezTo>
                <a:cubicBezTo>
                  <a:pt x="342" y="82"/>
                  <a:pt x="342" y="82"/>
                  <a:pt x="342" y="82"/>
                </a:cubicBezTo>
                <a:cubicBezTo>
                  <a:pt x="493" y="82"/>
                  <a:pt x="493" y="82"/>
                  <a:pt x="493" y="82"/>
                </a:cubicBezTo>
                <a:cubicBezTo>
                  <a:pt x="531" y="82"/>
                  <a:pt x="566" y="109"/>
                  <a:pt x="566" y="147"/>
                </a:cubicBezTo>
                <a:cubicBezTo>
                  <a:pt x="568" y="587"/>
                  <a:pt x="568" y="587"/>
                  <a:pt x="568" y="587"/>
                </a:cubicBezTo>
                <a:cubicBezTo>
                  <a:pt x="568" y="598"/>
                  <a:pt x="568" y="598"/>
                  <a:pt x="568" y="598"/>
                </a:cubicBezTo>
                <a:cubicBezTo>
                  <a:pt x="566" y="633"/>
                  <a:pt x="543" y="690"/>
                  <a:pt x="480" y="690"/>
                </a:cubicBezTo>
                <a:cubicBezTo>
                  <a:pt x="455" y="690"/>
                  <a:pt x="455" y="690"/>
                  <a:pt x="455" y="690"/>
                </a:cubicBezTo>
                <a:cubicBezTo>
                  <a:pt x="560" y="835"/>
                  <a:pt x="560" y="835"/>
                  <a:pt x="560" y="835"/>
                </a:cubicBezTo>
                <a:cubicBezTo>
                  <a:pt x="565" y="843"/>
                  <a:pt x="563" y="853"/>
                  <a:pt x="556" y="858"/>
                </a:cubicBezTo>
                <a:cubicBezTo>
                  <a:pt x="553" y="860"/>
                  <a:pt x="550" y="861"/>
                  <a:pt x="547" y="861"/>
                </a:cubicBezTo>
                <a:cubicBezTo>
                  <a:pt x="542" y="862"/>
                  <a:pt x="536" y="859"/>
                  <a:pt x="533" y="855"/>
                </a:cubicBezTo>
                <a:cubicBezTo>
                  <a:pt x="506" y="816"/>
                  <a:pt x="506" y="816"/>
                  <a:pt x="506" y="816"/>
                </a:cubicBezTo>
                <a:cubicBezTo>
                  <a:pt x="500" y="817"/>
                  <a:pt x="500" y="817"/>
                  <a:pt x="500" y="817"/>
                </a:cubicBezTo>
                <a:cubicBezTo>
                  <a:pt x="67" y="817"/>
                  <a:pt x="67" y="817"/>
                  <a:pt x="67" y="817"/>
                </a:cubicBezTo>
                <a:cubicBezTo>
                  <a:pt x="41" y="855"/>
                  <a:pt x="41" y="855"/>
                  <a:pt x="41" y="855"/>
                </a:cubicBezTo>
                <a:cubicBezTo>
                  <a:pt x="37" y="859"/>
                  <a:pt x="32" y="862"/>
                  <a:pt x="27" y="861"/>
                </a:cubicBezTo>
                <a:close/>
                <a:moveTo>
                  <a:pt x="483" y="785"/>
                </a:moveTo>
                <a:cubicBezTo>
                  <a:pt x="455" y="745"/>
                  <a:pt x="455" y="745"/>
                  <a:pt x="455" y="745"/>
                </a:cubicBezTo>
                <a:cubicBezTo>
                  <a:pt x="449" y="746"/>
                  <a:pt x="449" y="746"/>
                  <a:pt x="449" y="746"/>
                </a:cubicBezTo>
                <a:cubicBezTo>
                  <a:pt x="118" y="746"/>
                  <a:pt x="118" y="746"/>
                  <a:pt x="118" y="746"/>
                </a:cubicBezTo>
                <a:cubicBezTo>
                  <a:pt x="90" y="785"/>
                  <a:pt x="90" y="785"/>
                  <a:pt x="90" y="785"/>
                </a:cubicBezTo>
                <a:lnTo>
                  <a:pt x="483" y="785"/>
                </a:lnTo>
                <a:close/>
                <a:moveTo>
                  <a:pt x="432" y="713"/>
                </a:moveTo>
                <a:cubicBezTo>
                  <a:pt x="415" y="690"/>
                  <a:pt x="415" y="690"/>
                  <a:pt x="415" y="690"/>
                </a:cubicBezTo>
                <a:cubicBezTo>
                  <a:pt x="158" y="690"/>
                  <a:pt x="158" y="690"/>
                  <a:pt x="158" y="690"/>
                </a:cubicBezTo>
                <a:cubicBezTo>
                  <a:pt x="141" y="713"/>
                  <a:pt x="141" y="713"/>
                  <a:pt x="141" y="713"/>
                </a:cubicBezTo>
                <a:lnTo>
                  <a:pt x="432" y="713"/>
                </a:lnTo>
                <a:close/>
                <a:moveTo>
                  <a:pt x="480" y="657"/>
                </a:moveTo>
                <a:cubicBezTo>
                  <a:pt x="523" y="657"/>
                  <a:pt x="538" y="609"/>
                  <a:pt x="535" y="589"/>
                </a:cubicBezTo>
                <a:cubicBezTo>
                  <a:pt x="535" y="588"/>
                  <a:pt x="535" y="588"/>
                  <a:pt x="535" y="587"/>
                </a:cubicBezTo>
                <a:cubicBezTo>
                  <a:pt x="534" y="418"/>
                  <a:pt x="534" y="418"/>
                  <a:pt x="534" y="418"/>
                </a:cubicBezTo>
                <a:cubicBezTo>
                  <a:pt x="532" y="418"/>
                  <a:pt x="532" y="418"/>
                  <a:pt x="532" y="418"/>
                </a:cubicBezTo>
                <a:cubicBezTo>
                  <a:pt x="35" y="418"/>
                  <a:pt x="35" y="418"/>
                  <a:pt x="35" y="418"/>
                </a:cubicBezTo>
                <a:cubicBezTo>
                  <a:pt x="33" y="418"/>
                  <a:pt x="33" y="418"/>
                  <a:pt x="33" y="418"/>
                </a:cubicBezTo>
                <a:cubicBezTo>
                  <a:pt x="33" y="587"/>
                  <a:pt x="33" y="587"/>
                  <a:pt x="33" y="587"/>
                </a:cubicBezTo>
                <a:cubicBezTo>
                  <a:pt x="33" y="627"/>
                  <a:pt x="60" y="657"/>
                  <a:pt x="89" y="657"/>
                </a:cubicBezTo>
                <a:lnTo>
                  <a:pt x="480" y="657"/>
                </a:lnTo>
                <a:close/>
                <a:moveTo>
                  <a:pt x="88" y="584"/>
                </a:moveTo>
                <a:cubicBezTo>
                  <a:pt x="74" y="584"/>
                  <a:pt x="62" y="572"/>
                  <a:pt x="62" y="558"/>
                </a:cubicBezTo>
                <a:cubicBezTo>
                  <a:pt x="62" y="513"/>
                  <a:pt x="62" y="513"/>
                  <a:pt x="62" y="513"/>
                </a:cubicBezTo>
                <a:cubicBezTo>
                  <a:pt x="62" y="499"/>
                  <a:pt x="74" y="488"/>
                  <a:pt x="88" y="488"/>
                </a:cubicBezTo>
                <a:cubicBezTo>
                  <a:pt x="183" y="488"/>
                  <a:pt x="183" y="488"/>
                  <a:pt x="183" y="488"/>
                </a:cubicBezTo>
                <a:cubicBezTo>
                  <a:pt x="197" y="488"/>
                  <a:pt x="208" y="499"/>
                  <a:pt x="208" y="513"/>
                </a:cubicBezTo>
                <a:cubicBezTo>
                  <a:pt x="208" y="558"/>
                  <a:pt x="208" y="558"/>
                  <a:pt x="208" y="558"/>
                </a:cubicBezTo>
                <a:cubicBezTo>
                  <a:pt x="208" y="572"/>
                  <a:pt x="197" y="584"/>
                  <a:pt x="183" y="584"/>
                </a:cubicBezTo>
                <a:lnTo>
                  <a:pt x="88" y="584"/>
                </a:lnTo>
                <a:close/>
                <a:moveTo>
                  <a:pt x="387" y="584"/>
                </a:moveTo>
                <a:cubicBezTo>
                  <a:pt x="373" y="584"/>
                  <a:pt x="362" y="572"/>
                  <a:pt x="362" y="558"/>
                </a:cubicBezTo>
                <a:cubicBezTo>
                  <a:pt x="362" y="513"/>
                  <a:pt x="362" y="513"/>
                  <a:pt x="362" y="513"/>
                </a:cubicBezTo>
                <a:cubicBezTo>
                  <a:pt x="362" y="499"/>
                  <a:pt x="373" y="488"/>
                  <a:pt x="387" y="488"/>
                </a:cubicBezTo>
                <a:cubicBezTo>
                  <a:pt x="482" y="488"/>
                  <a:pt x="482" y="488"/>
                  <a:pt x="482" y="488"/>
                </a:cubicBezTo>
                <a:cubicBezTo>
                  <a:pt x="496" y="488"/>
                  <a:pt x="508" y="499"/>
                  <a:pt x="508" y="513"/>
                </a:cubicBezTo>
                <a:cubicBezTo>
                  <a:pt x="508" y="558"/>
                  <a:pt x="508" y="558"/>
                  <a:pt x="508" y="558"/>
                </a:cubicBezTo>
                <a:cubicBezTo>
                  <a:pt x="508" y="572"/>
                  <a:pt x="496" y="584"/>
                  <a:pt x="482" y="584"/>
                </a:cubicBezTo>
                <a:lnTo>
                  <a:pt x="387" y="584"/>
                </a:lnTo>
                <a:close/>
                <a:moveTo>
                  <a:pt x="176" y="551"/>
                </a:moveTo>
                <a:cubicBezTo>
                  <a:pt x="176" y="520"/>
                  <a:pt x="176" y="520"/>
                  <a:pt x="176" y="520"/>
                </a:cubicBezTo>
                <a:cubicBezTo>
                  <a:pt x="95" y="520"/>
                  <a:pt x="95" y="520"/>
                  <a:pt x="95" y="520"/>
                </a:cubicBezTo>
                <a:cubicBezTo>
                  <a:pt x="95" y="551"/>
                  <a:pt x="95" y="551"/>
                  <a:pt x="95" y="551"/>
                </a:cubicBezTo>
                <a:lnTo>
                  <a:pt x="176" y="551"/>
                </a:lnTo>
                <a:close/>
                <a:moveTo>
                  <a:pt x="475" y="551"/>
                </a:moveTo>
                <a:cubicBezTo>
                  <a:pt x="475" y="520"/>
                  <a:pt x="475" y="520"/>
                  <a:pt x="475" y="520"/>
                </a:cubicBezTo>
                <a:cubicBezTo>
                  <a:pt x="395" y="520"/>
                  <a:pt x="395" y="520"/>
                  <a:pt x="395" y="520"/>
                </a:cubicBezTo>
                <a:cubicBezTo>
                  <a:pt x="395" y="551"/>
                  <a:pt x="395" y="551"/>
                  <a:pt x="395" y="551"/>
                </a:cubicBezTo>
                <a:lnTo>
                  <a:pt x="475" y="551"/>
                </a:lnTo>
                <a:close/>
                <a:moveTo>
                  <a:pt x="534" y="386"/>
                </a:moveTo>
                <a:cubicBezTo>
                  <a:pt x="534" y="217"/>
                  <a:pt x="534" y="217"/>
                  <a:pt x="534" y="217"/>
                </a:cubicBezTo>
                <a:cubicBezTo>
                  <a:pt x="528" y="218"/>
                  <a:pt x="528" y="218"/>
                  <a:pt x="528" y="218"/>
                </a:cubicBezTo>
                <a:cubicBezTo>
                  <a:pt x="300" y="218"/>
                  <a:pt x="300" y="218"/>
                  <a:pt x="300" y="218"/>
                </a:cubicBezTo>
                <a:cubicBezTo>
                  <a:pt x="300" y="386"/>
                  <a:pt x="300" y="386"/>
                  <a:pt x="300" y="386"/>
                </a:cubicBezTo>
                <a:cubicBezTo>
                  <a:pt x="532" y="386"/>
                  <a:pt x="532" y="386"/>
                  <a:pt x="532" y="386"/>
                </a:cubicBezTo>
                <a:lnTo>
                  <a:pt x="534" y="386"/>
                </a:lnTo>
                <a:close/>
                <a:moveTo>
                  <a:pt x="34" y="386"/>
                </a:moveTo>
                <a:cubicBezTo>
                  <a:pt x="35" y="386"/>
                  <a:pt x="35" y="386"/>
                  <a:pt x="35" y="386"/>
                </a:cubicBezTo>
                <a:cubicBezTo>
                  <a:pt x="267" y="386"/>
                  <a:pt x="267" y="386"/>
                  <a:pt x="267" y="386"/>
                </a:cubicBezTo>
                <a:cubicBezTo>
                  <a:pt x="267" y="218"/>
                  <a:pt x="267" y="218"/>
                  <a:pt x="267" y="218"/>
                </a:cubicBezTo>
                <a:cubicBezTo>
                  <a:pt x="38" y="218"/>
                  <a:pt x="38" y="218"/>
                  <a:pt x="38" y="218"/>
                </a:cubicBezTo>
                <a:cubicBezTo>
                  <a:pt x="34" y="217"/>
                  <a:pt x="34" y="217"/>
                  <a:pt x="34" y="217"/>
                </a:cubicBezTo>
                <a:lnTo>
                  <a:pt x="34" y="386"/>
                </a:lnTo>
                <a:close/>
                <a:moveTo>
                  <a:pt x="94" y="356"/>
                </a:moveTo>
                <a:cubicBezTo>
                  <a:pt x="90" y="357"/>
                  <a:pt x="85" y="355"/>
                  <a:pt x="82" y="352"/>
                </a:cubicBezTo>
                <a:cubicBezTo>
                  <a:pt x="75" y="346"/>
                  <a:pt x="74" y="336"/>
                  <a:pt x="81" y="329"/>
                </a:cubicBezTo>
                <a:cubicBezTo>
                  <a:pt x="159" y="241"/>
                  <a:pt x="159" y="241"/>
                  <a:pt x="159" y="241"/>
                </a:cubicBezTo>
                <a:cubicBezTo>
                  <a:pt x="165" y="234"/>
                  <a:pt x="175" y="234"/>
                  <a:pt x="182" y="240"/>
                </a:cubicBezTo>
                <a:cubicBezTo>
                  <a:pt x="188" y="246"/>
                  <a:pt x="189" y="256"/>
                  <a:pt x="183" y="263"/>
                </a:cubicBezTo>
                <a:cubicBezTo>
                  <a:pt x="105" y="351"/>
                  <a:pt x="105" y="351"/>
                  <a:pt x="105" y="351"/>
                </a:cubicBezTo>
                <a:cubicBezTo>
                  <a:pt x="102" y="354"/>
                  <a:pt x="98" y="356"/>
                  <a:pt x="94" y="356"/>
                </a:cubicBezTo>
                <a:close/>
                <a:moveTo>
                  <a:pt x="347" y="355"/>
                </a:moveTo>
                <a:cubicBezTo>
                  <a:pt x="343" y="355"/>
                  <a:pt x="339" y="353"/>
                  <a:pt x="336" y="351"/>
                </a:cubicBezTo>
                <a:cubicBezTo>
                  <a:pt x="330" y="345"/>
                  <a:pt x="329" y="334"/>
                  <a:pt x="335" y="328"/>
                </a:cubicBezTo>
                <a:cubicBezTo>
                  <a:pt x="413" y="240"/>
                  <a:pt x="413" y="240"/>
                  <a:pt x="413" y="240"/>
                </a:cubicBezTo>
                <a:cubicBezTo>
                  <a:pt x="419" y="233"/>
                  <a:pt x="430" y="232"/>
                  <a:pt x="436" y="238"/>
                </a:cubicBezTo>
                <a:cubicBezTo>
                  <a:pt x="443" y="244"/>
                  <a:pt x="444" y="254"/>
                  <a:pt x="438" y="261"/>
                </a:cubicBezTo>
                <a:cubicBezTo>
                  <a:pt x="360" y="349"/>
                  <a:pt x="360" y="349"/>
                  <a:pt x="360" y="349"/>
                </a:cubicBezTo>
                <a:cubicBezTo>
                  <a:pt x="356" y="353"/>
                  <a:pt x="352" y="355"/>
                  <a:pt x="348" y="355"/>
                </a:cubicBezTo>
                <a:cubicBezTo>
                  <a:pt x="348" y="355"/>
                  <a:pt x="347" y="355"/>
                  <a:pt x="347" y="355"/>
                </a:cubicBezTo>
                <a:close/>
                <a:moveTo>
                  <a:pt x="81" y="299"/>
                </a:moveTo>
                <a:cubicBezTo>
                  <a:pt x="77" y="299"/>
                  <a:pt x="74" y="298"/>
                  <a:pt x="71" y="295"/>
                </a:cubicBezTo>
                <a:cubicBezTo>
                  <a:pt x="64" y="289"/>
                  <a:pt x="64" y="279"/>
                  <a:pt x="70" y="272"/>
                </a:cubicBezTo>
                <a:cubicBezTo>
                  <a:pt x="90" y="250"/>
                  <a:pt x="90" y="250"/>
                  <a:pt x="90" y="250"/>
                </a:cubicBezTo>
                <a:cubicBezTo>
                  <a:pt x="96" y="243"/>
                  <a:pt x="106" y="242"/>
                  <a:pt x="113" y="248"/>
                </a:cubicBezTo>
                <a:cubicBezTo>
                  <a:pt x="120" y="254"/>
                  <a:pt x="120" y="265"/>
                  <a:pt x="114" y="271"/>
                </a:cubicBezTo>
                <a:cubicBezTo>
                  <a:pt x="94" y="294"/>
                  <a:pt x="94" y="294"/>
                  <a:pt x="94" y="294"/>
                </a:cubicBezTo>
                <a:cubicBezTo>
                  <a:pt x="91" y="298"/>
                  <a:pt x="86" y="300"/>
                  <a:pt x="81" y="299"/>
                </a:cubicBezTo>
                <a:close/>
                <a:moveTo>
                  <a:pt x="336" y="298"/>
                </a:moveTo>
                <a:cubicBezTo>
                  <a:pt x="332" y="298"/>
                  <a:pt x="329" y="297"/>
                  <a:pt x="326" y="294"/>
                </a:cubicBezTo>
                <a:cubicBezTo>
                  <a:pt x="319" y="288"/>
                  <a:pt x="318" y="278"/>
                  <a:pt x="324" y="271"/>
                </a:cubicBezTo>
                <a:cubicBezTo>
                  <a:pt x="344" y="248"/>
                  <a:pt x="344" y="248"/>
                  <a:pt x="344" y="248"/>
                </a:cubicBezTo>
                <a:cubicBezTo>
                  <a:pt x="350" y="241"/>
                  <a:pt x="361" y="241"/>
                  <a:pt x="367" y="247"/>
                </a:cubicBezTo>
                <a:cubicBezTo>
                  <a:pt x="374" y="253"/>
                  <a:pt x="375" y="263"/>
                  <a:pt x="369" y="270"/>
                </a:cubicBezTo>
                <a:cubicBezTo>
                  <a:pt x="349" y="293"/>
                  <a:pt x="349" y="293"/>
                  <a:pt x="349" y="293"/>
                </a:cubicBezTo>
                <a:cubicBezTo>
                  <a:pt x="345" y="296"/>
                  <a:pt x="341" y="298"/>
                  <a:pt x="336" y="298"/>
                </a:cubicBezTo>
                <a:close/>
                <a:moveTo>
                  <a:pt x="534" y="187"/>
                </a:moveTo>
                <a:cubicBezTo>
                  <a:pt x="534" y="147"/>
                  <a:pt x="534" y="147"/>
                  <a:pt x="534" y="147"/>
                </a:cubicBezTo>
                <a:cubicBezTo>
                  <a:pt x="534" y="132"/>
                  <a:pt x="518" y="115"/>
                  <a:pt x="493" y="115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50" y="115"/>
                  <a:pt x="34" y="132"/>
                  <a:pt x="34" y="147"/>
                </a:cubicBezTo>
                <a:cubicBezTo>
                  <a:pt x="34" y="186"/>
                  <a:pt x="34" y="186"/>
                  <a:pt x="34" y="186"/>
                </a:cubicBezTo>
                <a:cubicBezTo>
                  <a:pt x="38" y="185"/>
                  <a:pt x="38" y="185"/>
                  <a:pt x="38" y="185"/>
                </a:cubicBezTo>
                <a:cubicBezTo>
                  <a:pt x="528" y="185"/>
                  <a:pt x="528" y="185"/>
                  <a:pt x="528" y="185"/>
                </a:cubicBezTo>
                <a:lnTo>
                  <a:pt x="534" y="187"/>
                </a:lnTo>
                <a:close/>
                <a:moveTo>
                  <a:pt x="217" y="168"/>
                </a:moveTo>
                <a:cubicBezTo>
                  <a:pt x="208" y="168"/>
                  <a:pt x="201" y="161"/>
                  <a:pt x="201" y="152"/>
                </a:cubicBezTo>
                <a:cubicBezTo>
                  <a:pt x="201" y="142"/>
                  <a:pt x="208" y="135"/>
                  <a:pt x="217" y="135"/>
                </a:cubicBezTo>
                <a:cubicBezTo>
                  <a:pt x="352" y="135"/>
                  <a:pt x="352" y="135"/>
                  <a:pt x="352" y="135"/>
                </a:cubicBezTo>
                <a:cubicBezTo>
                  <a:pt x="361" y="135"/>
                  <a:pt x="369" y="142"/>
                  <a:pt x="369" y="152"/>
                </a:cubicBezTo>
                <a:cubicBezTo>
                  <a:pt x="369" y="161"/>
                  <a:pt x="361" y="168"/>
                  <a:pt x="352" y="168"/>
                </a:cubicBezTo>
                <a:lnTo>
                  <a:pt x="217" y="168"/>
                </a:lnTo>
                <a:close/>
                <a:moveTo>
                  <a:pt x="301" y="82"/>
                </a:moveTo>
                <a:cubicBezTo>
                  <a:pt x="338" y="32"/>
                  <a:pt x="338" y="32"/>
                  <a:pt x="338" y="32"/>
                </a:cubicBezTo>
                <a:cubicBezTo>
                  <a:pt x="223" y="32"/>
                  <a:pt x="223" y="32"/>
                  <a:pt x="223" y="32"/>
                </a:cubicBezTo>
                <a:cubicBezTo>
                  <a:pt x="263" y="82"/>
                  <a:pt x="263" y="82"/>
                  <a:pt x="263" y="82"/>
                </a:cubicBezTo>
                <a:lnTo>
                  <a:pt x="301" y="8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8361DD4-CE0C-4606-A194-4F78CF892C8C}"/>
              </a:ext>
            </a:extLst>
          </p:cNvPr>
          <p:cNvSpPr/>
          <p:nvPr/>
        </p:nvSpPr>
        <p:spPr>
          <a:xfrm rot="10800000">
            <a:off x="5422900" y="240724"/>
            <a:ext cx="6769100" cy="631406"/>
          </a:xfrm>
          <a:prstGeom prst="rect">
            <a:avLst/>
          </a:prstGeom>
          <a:gradFill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CB060DF-8C8A-4C5E-B11D-720D49337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733" y="368359"/>
            <a:ext cx="1819595" cy="40011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2B040079-8B1A-451C-80BC-84F084D04084}"/>
              </a:ext>
            </a:extLst>
          </p:cNvPr>
          <p:cNvSpPr txBox="1"/>
          <p:nvPr/>
        </p:nvSpPr>
        <p:spPr>
          <a:xfrm>
            <a:off x="5542635" y="375180"/>
            <a:ext cx="3956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点击输入标题文字</a:t>
            </a:r>
            <a:endParaRPr kumimoji="0" lang="en-US" altLang="zh-CN" sz="2000" b="1" i="0" u="none" strike="noStrike" kern="1200" cap="none" spc="300" normalizeH="0" baseline="0" noProof="0" dirty="0">
              <a:ln>
                <a:noFill/>
              </a:ln>
              <a:solidFill>
                <a:srgbClr val="12574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D0985B8D-D5D3-4AD5-88DF-30982F42F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837" y="3299308"/>
            <a:ext cx="5387492" cy="5387492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26F7C69-BF12-4225-A645-7CD963552763}"/>
              </a:ext>
            </a:extLst>
          </p:cNvPr>
          <p:cNvSpPr/>
          <p:nvPr/>
        </p:nvSpPr>
        <p:spPr>
          <a:xfrm>
            <a:off x="7428114" y="6282765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</p:spTree>
    <p:extLst>
      <p:ext uri="{BB962C8B-B14F-4D97-AF65-F5344CB8AC3E}">
        <p14:creationId xmlns:p14="http://schemas.microsoft.com/office/powerpoint/2010/main" val="42575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0192C730-F943-4997-8199-6983139F795C}"/>
              </a:ext>
            </a:extLst>
          </p:cNvPr>
          <p:cNvSpPr/>
          <p:nvPr/>
        </p:nvSpPr>
        <p:spPr>
          <a:xfrm rot="10800000">
            <a:off x="7276225" y="0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3E7FD5F-3C97-473B-B20C-0BD7F559FF54}"/>
              </a:ext>
            </a:extLst>
          </p:cNvPr>
          <p:cNvSpPr txBox="1"/>
          <p:nvPr/>
        </p:nvSpPr>
        <p:spPr>
          <a:xfrm>
            <a:off x="7276226" y="656722"/>
            <a:ext cx="1867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WRITE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FE8B04A-54C2-4909-A14C-DA7946C6EE4D}"/>
              </a:ext>
            </a:extLst>
          </p:cNvPr>
          <p:cNvSpPr/>
          <p:nvPr/>
        </p:nvSpPr>
        <p:spPr>
          <a:xfrm>
            <a:off x="7276226" y="1108034"/>
            <a:ext cx="1411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YOUR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D3994A6-6E06-4476-A12A-15BE9508C811}"/>
              </a:ext>
            </a:extLst>
          </p:cNvPr>
          <p:cNvSpPr/>
          <p:nvPr/>
        </p:nvSpPr>
        <p:spPr>
          <a:xfrm>
            <a:off x="7276226" y="1559346"/>
            <a:ext cx="1574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TITLE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700223-DD37-4889-980B-B6D62B32D8E4}"/>
              </a:ext>
            </a:extLst>
          </p:cNvPr>
          <p:cNvSpPr txBox="1"/>
          <p:nvPr/>
        </p:nvSpPr>
        <p:spPr>
          <a:xfrm>
            <a:off x="908494" y="3730011"/>
            <a:ext cx="4997006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8E22419-F6DB-449A-A81D-9866807073DE}"/>
              </a:ext>
            </a:extLst>
          </p:cNvPr>
          <p:cNvGrpSpPr/>
          <p:nvPr/>
        </p:nvGrpSpPr>
        <p:grpSpPr>
          <a:xfrm>
            <a:off x="919405" y="5502889"/>
            <a:ext cx="1574757" cy="457200"/>
            <a:chOff x="6120055" y="5193197"/>
            <a:chExt cx="1574757" cy="457200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CD7F2C9C-9F36-47F5-945C-78882897549E}"/>
                </a:ext>
              </a:extLst>
            </p:cNvPr>
            <p:cNvSpPr/>
            <p:nvPr/>
          </p:nvSpPr>
          <p:spPr>
            <a:xfrm>
              <a:off x="6120055" y="5193197"/>
              <a:ext cx="1574757" cy="457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1E4FE"/>
                </a:gs>
                <a:gs pos="100000">
                  <a:srgbClr val="68FF9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C1ADB9D-0E87-48FC-9A57-FEBC344F626A}"/>
                </a:ext>
              </a:extLst>
            </p:cNvPr>
            <p:cNvSpPr txBox="1"/>
            <p:nvPr/>
          </p:nvSpPr>
          <p:spPr>
            <a:xfrm>
              <a:off x="6260771" y="523713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Click on it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3AD64ACA-8AFB-4B81-929A-56C04EF9B545}"/>
              </a:ext>
            </a:extLst>
          </p:cNvPr>
          <p:cNvSpPr txBox="1"/>
          <p:nvPr/>
        </p:nvSpPr>
        <p:spPr>
          <a:xfrm>
            <a:off x="7276225" y="2144121"/>
            <a:ext cx="4486275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7D7D436-F1E2-48ED-B8EB-92FC3921A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233" y="214834"/>
            <a:ext cx="1819595" cy="40011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E84E77E-0160-4EA6-9F71-B271EB7F5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8" b="7331"/>
          <a:stretch/>
        </p:blipFill>
        <p:spPr>
          <a:xfrm>
            <a:off x="1" y="-1"/>
            <a:ext cx="6096000" cy="342900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878110D-5576-4527-989D-FD6DCC682C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r="4104"/>
          <a:stretch/>
        </p:blipFill>
        <p:spPr>
          <a:xfrm>
            <a:off x="6095999" y="3429000"/>
            <a:ext cx="609600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2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C372F42D-4582-497C-8CBB-60EC9E1FB9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5"/>
          <a:stretch/>
        </p:blipFill>
        <p:spPr>
          <a:xfrm>
            <a:off x="1014095" y="2006998"/>
            <a:ext cx="2709404" cy="405117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46FE4D0-796F-4064-B04E-1B2510F67A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7" r="21763" b="21668"/>
          <a:stretch/>
        </p:blipFill>
        <p:spPr>
          <a:xfrm>
            <a:off x="3856080" y="2006999"/>
            <a:ext cx="1913453" cy="317335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FC4AA08-3C6B-414D-9339-70D26CC7336A}"/>
              </a:ext>
            </a:extLst>
          </p:cNvPr>
          <p:cNvSpPr/>
          <p:nvPr/>
        </p:nvSpPr>
        <p:spPr>
          <a:xfrm rot="10800000">
            <a:off x="5162113" y="0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FF1C4EC-0DEA-4CC5-9168-593F883DBD45}"/>
              </a:ext>
            </a:extLst>
          </p:cNvPr>
          <p:cNvSpPr txBox="1"/>
          <p:nvPr/>
        </p:nvSpPr>
        <p:spPr>
          <a:xfrm>
            <a:off x="3391815" y="799823"/>
            <a:ext cx="540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WRITE YOUR TITLE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DE2C5D9-2829-4A11-8F11-C5C2E73D39BE}"/>
              </a:ext>
            </a:extLst>
          </p:cNvPr>
          <p:cNvSpPr/>
          <p:nvPr/>
        </p:nvSpPr>
        <p:spPr>
          <a:xfrm>
            <a:off x="3856081" y="5348755"/>
            <a:ext cx="8335920" cy="687564"/>
          </a:xfrm>
          <a:prstGeom prst="rect">
            <a:avLst/>
          </a:prstGeom>
          <a:gradFill>
            <a:gsLst>
              <a:gs pos="0">
                <a:srgbClr val="01E4FE">
                  <a:alpha val="37000"/>
                </a:srgbClr>
              </a:gs>
              <a:gs pos="100000">
                <a:srgbClr val="68FF97">
                  <a:alpha val="27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5861594-139E-4731-BD9E-4A042E7A6870}"/>
              </a:ext>
            </a:extLst>
          </p:cNvPr>
          <p:cNvSpPr txBox="1"/>
          <p:nvPr/>
        </p:nvSpPr>
        <p:spPr>
          <a:xfrm>
            <a:off x="5902114" y="1995316"/>
            <a:ext cx="6200986" cy="2972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1993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年更名浙江工业大学。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46F0E48-DA02-4D39-90E3-2F10A2C50BA8}"/>
              </a:ext>
            </a:extLst>
          </p:cNvPr>
          <p:cNvSpPr txBox="1"/>
          <p:nvPr/>
        </p:nvSpPr>
        <p:spPr>
          <a:xfrm>
            <a:off x="3391815" y="1287654"/>
            <a:ext cx="5408370" cy="423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We've been traveling, waiting for someone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5EB42BC-4CA7-46EE-932B-3D71D2A6E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42" y="261096"/>
            <a:ext cx="2014115" cy="44288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B9EA808-D18A-4EBB-902D-BA6E28C096C9}"/>
              </a:ext>
            </a:extLst>
          </p:cNvPr>
          <p:cNvSpPr/>
          <p:nvPr/>
        </p:nvSpPr>
        <p:spPr>
          <a:xfrm rot="16200000" flipH="1">
            <a:off x="3068573" y="4865755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8CFFAB8-79C6-45F3-8E82-BF94EE517627}"/>
              </a:ext>
            </a:extLst>
          </p:cNvPr>
          <p:cNvSpPr/>
          <p:nvPr/>
        </p:nvSpPr>
        <p:spPr>
          <a:xfrm>
            <a:off x="4651852" y="6191172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84B4388-9512-404E-A6E9-FE5363B51BDB}"/>
              </a:ext>
            </a:extLst>
          </p:cNvPr>
          <p:cNvSpPr/>
          <p:nvPr/>
        </p:nvSpPr>
        <p:spPr>
          <a:xfrm rot="5400000" flipH="1">
            <a:off x="9077708" y="4861897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01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88AFB4E-4133-472B-AE42-DBDF6B14DB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50"/>
          <a:stretch/>
        </p:blipFill>
        <p:spPr>
          <a:xfrm>
            <a:off x="562957" y="590550"/>
            <a:ext cx="7037994" cy="56769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915507" y="1935501"/>
            <a:ext cx="5289205" cy="2986998"/>
            <a:chOff x="1915507" y="1935501"/>
            <a:chExt cx="5289205" cy="298699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6C5FCFC-1AB3-4389-8DC3-A7C62FBCBD28}"/>
                </a:ext>
              </a:extLst>
            </p:cNvPr>
            <p:cNvSpPr/>
            <p:nvPr/>
          </p:nvSpPr>
          <p:spPr>
            <a:xfrm>
              <a:off x="2431449" y="1935501"/>
              <a:ext cx="2836485" cy="298699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DB55016-1B4B-4AB5-92E0-6794AE5A3EDF}"/>
                </a:ext>
              </a:extLst>
            </p:cNvPr>
            <p:cNvSpPr txBox="1"/>
            <p:nvPr/>
          </p:nvSpPr>
          <p:spPr>
            <a:xfrm>
              <a:off x="1915507" y="2518711"/>
              <a:ext cx="528920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600" b="0" i="1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100000">
                        <a:srgbClr val="68FF97"/>
                      </a:gs>
                      <a:gs pos="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Part Two</a:t>
              </a:r>
              <a:endParaRPr kumimoji="0" lang="zh-CN" altLang="en-US" sz="96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100000">
                      <a:srgbClr val="68FF97"/>
                    </a:gs>
                    <a:gs pos="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C9FD580-B367-4428-9043-D39B9ED68FAC}"/>
              </a:ext>
            </a:extLst>
          </p:cNvPr>
          <p:cNvSpPr/>
          <p:nvPr/>
        </p:nvSpPr>
        <p:spPr>
          <a:xfrm rot="10800000">
            <a:off x="9310811" y="6200031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51111A-4746-440E-85D9-AD19BEB09208}"/>
              </a:ext>
            </a:extLst>
          </p:cNvPr>
          <p:cNvSpPr txBox="1"/>
          <p:nvPr/>
        </p:nvSpPr>
        <p:spPr>
          <a:xfrm>
            <a:off x="11199277" y="5944284"/>
            <a:ext cx="923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/02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2F209D0-F131-47B3-B225-95FF40B0C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94" y="523133"/>
            <a:ext cx="2950475" cy="648779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EC63DC41-C426-4DF5-972E-C1CC4754DEFF}"/>
              </a:ext>
            </a:extLst>
          </p:cNvPr>
          <p:cNvSpPr txBox="1"/>
          <p:nvPr/>
        </p:nvSpPr>
        <p:spPr>
          <a:xfrm>
            <a:off x="7952394" y="1461731"/>
            <a:ext cx="2716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Your Title Here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01759BC-C93C-4980-A2A3-A932C591C626}"/>
              </a:ext>
            </a:extLst>
          </p:cNvPr>
          <p:cNvSpPr txBox="1"/>
          <p:nvPr/>
        </p:nvSpPr>
        <p:spPr>
          <a:xfrm>
            <a:off x="7952394" y="1984951"/>
            <a:ext cx="3676649" cy="411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1993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年更名浙江工业大学。</a:t>
            </a:r>
          </a:p>
        </p:txBody>
      </p:sp>
    </p:spTree>
    <p:extLst>
      <p:ext uri="{BB962C8B-B14F-4D97-AF65-F5344CB8AC3E}">
        <p14:creationId xmlns:p14="http://schemas.microsoft.com/office/powerpoint/2010/main" val="997704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C9F40A2E-1374-401D-9A0D-42F48EE4AF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5" r="28771"/>
          <a:stretch/>
        </p:blipFill>
        <p:spPr>
          <a:xfrm>
            <a:off x="9375297" y="0"/>
            <a:ext cx="2816703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56EA318-2188-4CB8-82DA-C2DC22E1147D}"/>
              </a:ext>
            </a:extLst>
          </p:cNvPr>
          <p:cNvSpPr txBox="1"/>
          <p:nvPr/>
        </p:nvSpPr>
        <p:spPr>
          <a:xfrm>
            <a:off x="1476920" y="2789550"/>
            <a:ext cx="4314280" cy="1895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A457715-5C63-4ABD-AF5C-B69B1B0059CC}"/>
              </a:ext>
            </a:extLst>
          </p:cNvPr>
          <p:cNvSpPr/>
          <p:nvPr/>
        </p:nvSpPr>
        <p:spPr>
          <a:xfrm>
            <a:off x="6096000" y="912896"/>
            <a:ext cx="5363846" cy="5221203"/>
          </a:xfrm>
          <a:prstGeom prst="rect">
            <a:avLst/>
          </a:prstGeom>
          <a:gradFill>
            <a:gsLst>
              <a:gs pos="0">
                <a:srgbClr val="01E4FE">
                  <a:alpha val="86000"/>
                </a:srgbClr>
              </a:gs>
              <a:gs pos="100000">
                <a:srgbClr val="68FF97">
                  <a:alpha val="27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50561" y="2032329"/>
            <a:ext cx="4073683" cy="424215"/>
            <a:chOff x="6650561" y="2032329"/>
            <a:chExt cx="4073683" cy="42421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C0AD3EC-7375-434E-BC7D-75DBDECF2DA2}"/>
                </a:ext>
              </a:extLst>
            </p:cNvPr>
            <p:cNvSpPr txBox="1"/>
            <p:nvPr/>
          </p:nvSpPr>
          <p:spPr>
            <a:xfrm>
              <a:off x="7047595" y="2032329"/>
              <a:ext cx="3676649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艰苦创业、开拓创新、争创一流</a:t>
              </a: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FFF88AA-F530-46A9-8A62-CA2348A88D2A}"/>
                </a:ext>
              </a:extLst>
            </p:cNvPr>
            <p:cNvGrpSpPr/>
            <p:nvPr/>
          </p:nvGrpSpPr>
          <p:grpSpPr>
            <a:xfrm>
              <a:off x="6650561" y="2087212"/>
              <a:ext cx="346570" cy="369332"/>
              <a:chOff x="6650561" y="2087212"/>
              <a:chExt cx="346570" cy="369332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9B319D9-C71B-454C-ABDE-CBFEE8F2FF8E}"/>
                  </a:ext>
                </a:extLst>
              </p:cNvPr>
              <p:cNvSpPr/>
              <p:nvPr/>
            </p:nvSpPr>
            <p:spPr>
              <a:xfrm>
                <a:off x="6727081" y="2133686"/>
                <a:ext cx="262458" cy="276385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9B5196B-0112-4C7C-9C67-CDA896DE3516}"/>
                  </a:ext>
                </a:extLst>
              </p:cNvPr>
              <p:cNvSpPr txBox="1"/>
              <p:nvPr/>
            </p:nvSpPr>
            <p:spPr>
              <a:xfrm>
                <a:off x="6650561" y="2087212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57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√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650561" y="3174421"/>
            <a:ext cx="4073683" cy="456439"/>
            <a:chOff x="6650561" y="3174421"/>
            <a:chExt cx="4073683" cy="456439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D6511CA-3DD6-46FE-8036-BC3DA4CB20DB}"/>
                </a:ext>
              </a:extLst>
            </p:cNvPr>
            <p:cNvSpPr txBox="1"/>
            <p:nvPr/>
          </p:nvSpPr>
          <p:spPr>
            <a:xfrm>
              <a:off x="7047595" y="3174421"/>
              <a:ext cx="3676649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艰苦创业、开拓创新、争创一流</a:t>
              </a: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3CAA4C55-AC28-433D-A7B3-F30B4E38DFDB}"/>
                </a:ext>
              </a:extLst>
            </p:cNvPr>
            <p:cNvGrpSpPr/>
            <p:nvPr/>
          </p:nvGrpSpPr>
          <p:grpSpPr>
            <a:xfrm>
              <a:off x="6650561" y="3261528"/>
              <a:ext cx="346570" cy="369332"/>
              <a:chOff x="6650561" y="3261528"/>
              <a:chExt cx="346570" cy="369332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A3990B7C-F361-4E2D-81D0-BD66A0833BE1}"/>
                  </a:ext>
                </a:extLst>
              </p:cNvPr>
              <p:cNvSpPr/>
              <p:nvPr/>
            </p:nvSpPr>
            <p:spPr>
              <a:xfrm>
                <a:off x="6727081" y="3322783"/>
                <a:ext cx="262458" cy="276385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FFC7CFB-2AD8-4652-A5B5-1DDC61360E1F}"/>
                  </a:ext>
                </a:extLst>
              </p:cNvPr>
              <p:cNvSpPr txBox="1"/>
              <p:nvPr/>
            </p:nvSpPr>
            <p:spPr>
              <a:xfrm>
                <a:off x="6650561" y="3261528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57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√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652592" y="4378676"/>
            <a:ext cx="4071652" cy="432778"/>
            <a:chOff x="6652592" y="4378676"/>
            <a:chExt cx="4071652" cy="43277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89BBA9B-E778-469B-8A54-1F45EA9C51B6}"/>
                </a:ext>
              </a:extLst>
            </p:cNvPr>
            <p:cNvSpPr txBox="1"/>
            <p:nvPr/>
          </p:nvSpPr>
          <p:spPr>
            <a:xfrm>
              <a:off x="7047595" y="4378676"/>
              <a:ext cx="3676649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艰苦创业、开拓创新、争创一流</a:t>
              </a: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4181A045-6A80-4C4B-89AB-66C30DFF2903}"/>
                </a:ext>
              </a:extLst>
            </p:cNvPr>
            <p:cNvGrpSpPr/>
            <p:nvPr/>
          </p:nvGrpSpPr>
          <p:grpSpPr>
            <a:xfrm>
              <a:off x="6652592" y="4442122"/>
              <a:ext cx="346570" cy="369332"/>
              <a:chOff x="6652592" y="4442122"/>
              <a:chExt cx="346570" cy="369332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8BE6B152-B82A-47B5-97F9-4C4210400ABC}"/>
                  </a:ext>
                </a:extLst>
              </p:cNvPr>
              <p:cNvSpPr/>
              <p:nvPr/>
            </p:nvSpPr>
            <p:spPr>
              <a:xfrm>
                <a:off x="6727081" y="4509409"/>
                <a:ext cx="262458" cy="276385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B513D02-7C9A-4AD1-9FDF-26BA557FD5EE}"/>
                  </a:ext>
                </a:extLst>
              </p:cNvPr>
              <p:cNvSpPr txBox="1"/>
              <p:nvPr/>
            </p:nvSpPr>
            <p:spPr>
              <a:xfrm>
                <a:off x="6652592" y="4442122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257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√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EF526C2-EB3B-4B54-B1E3-D65AF39CF443}"/>
              </a:ext>
            </a:extLst>
          </p:cNvPr>
          <p:cNvGrpSpPr/>
          <p:nvPr/>
        </p:nvGrpSpPr>
        <p:grpSpPr>
          <a:xfrm>
            <a:off x="1476920" y="1160074"/>
            <a:ext cx="1867774" cy="1487399"/>
            <a:chOff x="975210" y="1904723"/>
            <a:chExt cx="1867774" cy="1487399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17BAEC6-7F60-4ED6-91DF-B73E1045F20D}"/>
                </a:ext>
              </a:extLst>
            </p:cNvPr>
            <p:cNvSpPr txBox="1"/>
            <p:nvPr/>
          </p:nvSpPr>
          <p:spPr>
            <a:xfrm>
              <a:off x="975210" y="1904723"/>
              <a:ext cx="1867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WRITE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8078F9C-6F92-4C6D-8AA5-82B6FE0F1436}"/>
                </a:ext>
              </a:extLst>
            </p:cNvPr>
            <p:cNvSpPr/>
            <p:nvPr/>
          </p:nvSpPr>
          <p:spPr>
            <a:xfrm>
              <a:off x="975210" y="2356035"/>
              <a:ext cx="141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A43ACB6-18DE-4802-A85C-5385BABCAAD0}"/>
                </a:ext>
              </a:extLst>
            </p:cNvPr>
            <p:cNvSpPr/>
            <p:nvPr/>
          </p:nvSpPr>
          <p:spPr>
            <a:xfrm>
              <a:off x="975210" y="2807347"/>
              <a:ext cx="15747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</a:p>
          </p:txBody>
        </p:sp>
      </p:grp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C42BB2EF-0577-4107-B806-034C0C8E7C7B}"/>
              </a:ext>
            </a:extLst>
          </p:cNvPr>
          <p:cNvSpPr/>
          <p:nvPr/>
        </p:nvSpPr>
        <p:spPr>
          <a:xfrm>
            <a:off x="1546357" y="4732613"/>
            <a:ext cx="2714493" cy="7884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2B585C23-57C8-49B7-916C-EB1E73381A21}"/>
              </a:ext>
            </a:extLst>
          </p:cNvPr>
          <p:cNvSpPr/>
          <p:nvPr/>
        </p:nvSpPr>
        <p:spPr>
          <a:xfrm>
            <a:off x="1546357" y="5009670"/>
            <a:ext cx="1839781" cy="7884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306CE81E-5BA7-4DC7-AE35-534D75396D1D}"/>
              </a:ext>
            </a:extLst>
          </p:cNvPr>
          <p:cNvSpPr/>
          <p:nvPr/>
        </p:nvSpPr>
        <p:spPr>
          <a:xfrm>
            <a:off x="1546357" y="5286727"/>
            <a:ext cx="1505320" cy="7884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6277A8C-D4A7-43FE-9779-AF022E4E5388}"/>
              </a:ext>
            </a:extLst>
          </p:cNvPr>
          <p:cNvGrpSpPr/>
          <p:nvPr/>
        </p:nvGrpSpPr>
        <p:grpSpPr>
          <a:xfrm>
            <a:off x="0" y="154509"/>
            <a:ext cx="12192000" cy="6436773"/>
            <a:chOff x="0" y="154509"/>
            <a:chExt cx="12192000" cy="6436773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0EDAC65-2E52-41D1-8DC1-99E74D970E34}"/>
                </a:ext>
              </a:extLst>
            </p:cNvPr>
            <p:cNvSpPr/>
            <p:nvPr/>
          </p:nvSpPr>
          <p:spPr>
            <a:xfrm rot="16200000" flipH="1">
              <a:off x="3068573" y="4865755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A4B0C18A-D054-4E86-8185-F702F5A3B627}"/>
                </a:ext>
              </a:extLst>
            </p:cNvPr>
            <p:cNvSpPr/>
            <p:nvPr/>
          </p:nvSpPr>
          <p:spPr>
            <a:xfrm>
              <a:off x="4651852" y="6191172"/>
              <a:ext cx="288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0">
                        <a:srgbClr val="68FF97"/>
                      </a:gs>
                      <a:gs pos="10000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厚 德 健 行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392F9B3-EAAC-44C9-AB2C-41C29A4386BE}"/>
                </a:ext>
              </a:extLst>
            </p:cNvPr>
            <p:cNvSpPr/>
            <p:nvPr/>
          </p:nvSpPr>
          <p:spPr>
            <a:xfrm rot="5400000" flipH="1">
              <a:off x="9077708" y="4861897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5D30FC31-ED08-44D4-A1DB-6849782341A0}"/>
                </a:ext>
              </a:extLst>
            </p:cNvPr>
            <p:cNvSpPr/>
            <p:nvPr/>
          </p:nvSpPr>
          <p:spPr>
            <a:xfrm rot="10800000">
              <a:off x="0" y="154509"/>
              <a:ext cx="12192000" cy="631406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C3C4CAF4-0852-4705-BD6B-F70AD18E8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0971" y="246192"/>
              <a:ext cx="2014115" cy="442883"/>
            </a:xfrm>
            <a:prstGeom prst="rect">
              <a:avLst/>
            </a:prstGeom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5BFDC66-116B-4D91-9B29-988465ACB0F2}"/>
                </a:ext>
              </a:extLst>
            </p:cNvPr>
            <p:cNvSpPr txBox="1"/>
            <p:nvPr/>
          </p:nvSpPr>
          <p:spPr>
            <a:xfrm>
              <a:off x="386914" y="236800"/>
              <a:ext cx="39564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点击输入标题文字</a:t>
              </a:r>
              <a:endParaRPr kumimoji="0" lang="en-US" altLang="zh-CN" sz="24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331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24B7780E-EE49-478C-B93C-395BE0EB40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9" r="69350" b="27182"/>
          <a:stretch/>
        </p:blipFill>
        <p:spPr>
          <a:xfrm>
            <a:off x="1908160" y="2134395"/>
            <a:ext cx="2586309" cy="387946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68B42D1-9922-4F48-B971-99BA77D90C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0" t="3839" b="27182"/>
          <a:stretch/>
        </p:blipFill>
        <p:spPr>
          <a:xfrm>
            <a:off x="7760114" y="2134394"/>
            <a:ext cx="2586310" cy="387946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C17AB3CC-0668-42C1-961E-4FEEB6B010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4" t="3839" r="34676" b="27182"/>
          <a:stretch/>
        </p:blipFill>
        <p:spPr>
          <a:xfrm>
            <a:off x="4834137" y="2134393"/>
            <a:ext cx="2586310" cy="387946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A1B33D4F-8489-4A83-9859-038BF589A9C2}"/>
              </a:ext>
            </a:extLst>
          </p:cNvPr>
          <p:cNvSpPr/>
          <p:nvPr/>
        </p:nvSpPr>
        <p:spPr>
          <a:xfrm rot="10800000">
            <a:off x="5162113" y="0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C20981D-30E9-441D-BE2E-702F028FD21E}"/>
              </a:ext>
            </a:extLst>
          </p:cNvPr>
          <p:cNvSpPr txBox="1"/>
          <p:nvPr/>
        </p:nvSpPr>
        <p:spPr>
          <a:xfrm>
            <a:off x="3391815" y="766097"/>
            <a:ext cx="540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WRITE YOUR TITLE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8EC39EA-05F9-4CB0-BAB9-91C0C3D75322}"/>
              </a:ext>
            </a:extLst>
          </p:cNvPr>
          <p:cNvSpPr txBox="1"/>
          <p:nvPr/>
        </p:nvSpPr>
        <p:spPr>
          <a:xfrm>
            <a:off x="1076546" y="1208651"/>
            <a:ext cx="1011193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908161" y="3429000"/>
            <a:ext cx="2586308" cy="2584858"/>
            <a:chOff x="1908161" y="3429000"/>
            <a:chExt cx="2586308" cy="258485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BEC5B51-6878-4806-B6C3-3A84BEE4E344}"/>
                </a:ext>
              </a:extLst>
            </p:cNvPr>
            <p:cNvSpPr/>
            <p:nvPr/>
          </p:nvSpPr>
          <p:spPr>
            <a:xfrm>
              <a:off x="1908161" y="3429000"/>
              <a:ext cx="2586308" cy="2584858"/>
            </a:xfrm>
            <a:prstGeom prst="rect">
              <a:avLst/>
            </a:prstGeom>
            <a:gradFill flip="none" rotWithShape="1">
              <a:gsLst>
                <a:gs pos="53000">
                  <a:srgbClr val="30F0CF">
                    <a:alpha val="57000"/>
                  </a:srgbClr>
                </a:gs>
                <a:gs pos="0">
                  <a:srgbClr val="01E4FE">
                    <a:alpha val="69000"/>
                  </a:srgbClr>
                </a:gs>
                <a:gs pos="100000">
                  <a:srgbClr val="68FF97">
                    <a:alpha val="27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ED64E36-574D-4A6B-A9BC-2DCFFA4BFD13}"/>
                </a:ext>
              </a:extLst>
            </p:cNvPr>
            <p:cNvSpPr txBox="1"/>
            <p:nvPr/>
          </p:nvSpPr>
          <p:spPr>
            <a:xfrm>
              <a:off x="2091926" y="4404327"/>
              <a:ext cx="2218780" cy="10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 heart to walk, a picture of a couple, a sweet journey.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E982670-7888-4418-AD1A-3A3760567BDD}"/>
                </a:ext>
              </a:extLst>
            </p:cNvPr>
            <p:cNvSpPr txBox="1"/>
            <p:nvPr/>
          </p:nvSpPr>
          <p:spPr>
            <a:xfrm>
              <a:off x="2183808" y="3833218"/>
              <a:ext cx="2218780" cy="588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34139" y="3429000"/>
            <a:ext cx="2586308" cy="2584858"/>
            <a:chOff x="4834139" y="3429000"/>
            <a:chExt cx="2586308" cy="2584858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3C13F11-CA64-4619-9888-28D68A8E430E}"/>
                </a:ext>
              </a:extLst>
            </p:cNvPr>
            <p:cNvSpPr/>
            <p:nvPr/>
          </p:nvSpPr>
          <p:spPr>
            <a:xfrm>
              <a:off x="4834139" y="3429000"/>
              <a:ext cx="2586308" cy="2584858"/>
            </a:xfrm>
            <a:prstGeom prst="rect">
              <a:avLst/>
            </a:prstGeom>
            <a:gradFill flip="none" rotWithShape="1">
              <a:gsLst>
                <a:gs pos="53000">
                  <a:srgbClr val="30F0CF">
                    <a:alpha val="57000"/>
                  </a:srgbClr>
                </a:gs>
                <a:gs pos="0">
                  <a:srgbClr val="01E4FE">
                    <a:alpha val="69000"/>
                  </a:srgbClr>
                </a:gs>
                <a:gs pos="100000">
                  <a:srgbClr val="68FF97">
                    <a:alpha val="27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EDF1259-3246-4092-9CD9-FF1F648FE710}"/>
                </a:ext>
              </a:extLst>
            </p:cNvPr>
            <p:cNvSpPr txBox="1"/>
            <p:nvPr/>
          </p:nvSpPr>
          <p:spPr>
            <a:xfrm>
              <a:off x="5017903" y="4471416"/>
              <a:ext cx="2218780" cy="10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 heart to walk, a picture of a couple, a sweet journey.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D5C61C2-B7F5-477E-9332-404D247EFEF9}"/>
                </a:ext>
              </a:extLst>
            </p:cNvPr>
            <p:cNvSpPr txBox="1"/>
            <p:nvPr/>
          </p:nvSpPr>
          <p:spPr>
            <a:xfrm>
              <a:off x="5017903" y="3833218"/>
              <a:ext cx="2218780" cy="588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60116" y="3429000"/>
            <a:ext cx="2586308" cy="2584858"/>
            <a:chOff x="7760116" y="3429000"/>
            <a:chExt cx="2586308" cy="258485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3044983-181E-432C-81F1-059FBFAF60AC}"/>
                </a:ext>
              </a:extLst>
            </p:cNvPr>
            <p:cNvSpPr/>
            <p:nvPr/>
          </p:nvSpPr>
          <p:spPr>
            <a:xfrm>
              <a:off x="7760116" y="3429000"/>
              <a:ext cx="2586308" cy="2584858"/>
            </a:xfrm>
            <a:prstGeom prst="rect">
              <a:avLst/>
            </a:prstGeom>
            <a:gradFill flip="none" rotWithShape="1">
              <a:gsLst>
                <a:gs pos="53000">
                  <a:srgbClr val="30F0CF">
                    <a:alpha val="57000"/>
                  </a:srgbClr>
                </a:gs>
                <a:gs pos="0">
                  <a:srgbClr val="01E4FE">
                    <a:alpha val="69000"/>
                  </a:srgbClr>
                </a:gs>
                <a:gs pos="100000">
                  <a:srgbClr val="68FF97">
                    <a:alpha val="27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6D9C916-64DE-4A4D-9911-8AC47E623C98}"/>
                </a:ext>
              </a:extLst>
            </p:cNvPr>
            <p:cNvSpPr txBox="1"/>
            <p:nvPr/>
          </p:nvSpPr>
          <p:spPr>
            <a:xfrm>
              <a:off x="7943880" y="4471416"/>
              <a:ext cx="2218780" cy="10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 heart to walk, a picture of a couple, a sweet journey.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3D251B3-CB03-4F8A-B0AD-A526FAB18B24}"/>
                </a:ext>
              </a:extLst>
            </p:cNvPr>
            <p:cNvSpPr txBox="1"/>
            <p:nvPr/>
          </p:nvSpPr>
          <p:spPr>
            <a:xfrm>
              <a:off x="7943880" y="3833218"/>
              <a:ext cx="2218780" cy="588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31444DBC-3961-4316-B19D-0C848E141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42" y="261096"/>
            <a:ext cx="2014115" cy="442883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B5ABF975-DBC3-4416-A184-6E6FB814B5E5}"/>
              </a:ext>
            </a:extLst>
          </p:cNvPr>
          <p:cNvSpPr/>
          <p:nvPr/>
        </p:nvSpPr>
        <p:spPr>
          <a:xfrm rot="16200000" flipH="1">
            <a:off x="3068573" y="4865755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C69C5F8-7451-44CD-973D-5969B2971810}"/>
              </a:ext>
            </a:extLst>
          </p:cNvPr>
          <p:cNvSpPr/>
          <p:nvPr/>
        </p:nvSpPr>
        <p:spPr>
          <a:xfrm>
            <a:off x="4651852" y="6191172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5BAF04C-559E-487F-80E1-CB863F10B451}"/>
              </a:ext>
            </a:extLst>
          </p:cNvPr>
          <p:cNvSpPr/>
          <p:nvPr/>
        </p:nvSpPr>
        <p:spPr>
          <a:xfrm rot="5400000" flipH="1">
            <a:off x="9077708" y="4861897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184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7F7A00A6-910D-4E1F-905F-C2E004B51292}"/>
              </a:ext>
            </a:extLst>
          </p:cNvPr>
          <p:cNvSpPr/>
          <p:nvPr/>
        </p:nvSpPr>
        <p:spPr>
          <a:xfrm>
            <a:off x="2929210" y="2298701"/>
            <a:ext cx="7785870" cy="933198"/>
          </a:xfrm>
          <a:prstGeom prst="rect">
            <a:avLst/>
          </a:prstGeom>
          <a:gradFill>
            <a:gsLst>
              <a:gs pos="0">
                <a:srgbClr val="01E4FE">
                  <a:alpha val="37000"/>
                </a:srgbClr>
              </a:gs>
              <a:gs pos="100000">
                <a:srgbClr val="68FF97">
                  <a:alpha val="27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0896860-A6B4-4860-BA8E-DFF7CE632579}"/>
              </a:ext>
            </a:extLst>
          </p:cNvPr>
          <p:cNvSpPr txBox="1"/>
          <p:nvPr/>
        </p:nvSpPr>
        <p:spPr>
          <a:xfrm>
            <a:off x="1476920" y="2789550"/>
            <a:ext cx="986418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804A39-AF7B-4840-8D2F-AF006730DA35}"/>
              </a:ext>
            </a:extLst>
          </p:cNvPr>
          <p:cNvSpPr txBox="1"/>
          <p:nvPr/>
        </p:nvSpPr>
        <p:spPr>
          <a:xfrm>
            <a:off x="1476920" y="1477574"/>
            <a:ext cx="2904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Click Here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AF64CA2-1C90-4D16-A8B8-105B3C5ACE2B}"/>
              </a:ext>
            </a:extLst>
          </p:cNvPr>
          <p:cNvSpPr/>
          <p:nvPr/>
        </p:nvSpPr>
        <p:spPr>
          <a:xfrm>
            <a:off x="1476920" y="2062349"/>
            <a:ext cx="4898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To Add Your Title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A2BF972-BBD0-4C10-B55A-D7ADB5CB671F}"/>
              </a:ext>
            </a:extLst>
          </p:cNvPr>
          <p:cNvGrpSpPr/>
          <p:nvPr/>
        </p:nvGrpSpPr>
        <p:grpSpPr>
          <a:xfrm>
            <a:off x="0" y="154509"/>
            <a:ext cx="12192000" cy="6436773"/>
            <a:chOff x="0" y="154509"/>
            <a:chExt cx="12192000" cy="6436773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E2D0952-62CB-4760-8385-CE53157DE1D6}"/>
                </a:ext>
              </a:extLst>
            </p:cNvPr>
            <p:cNvSpPr/>
            <p:nvPr/>
          </p:nvSpPr>
          <p:spPr>
            <a:xfrm rot="16200000" flipH="1">
              <a:off x="3068573" y="4865755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49762AD-4289-4DBC-85BD-215C076E9C17}"/>
                </a:ext>
              </a:extLst>
            </p:cNvPr>
            <p:cNvSpPr/>
            <p:nvPr/>
          </p:nvSpPr>
          <p:spPr>
            <a:xfrm>
              <a:off x="4651852" y="6191172"/>
              <a:ext cx="288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0">
                        <a:srgbClr val="68FF97"/>
                      </a:gs>
                      <a:gs pos="10000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厚 德 健 行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C573788-ADF2-42DA-A866-AD5EB7BA88C7}"/>
                </a:ext>
              </a:extLst>
            </p:cNvPr>
            <p:cNvSpPr/>
            <p:nvPr/>
          </p:nvSpPr>
          <p:spPr>
            <a:xfrm rot="5400000" flipH="1">
              <a:off x="9077708" y="4861897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5CE0272-AFE3-4A81-BB79-2B2695B5D5B8}"/>
                </a:ext>
              </a:extLst>
            </p:cNvPr>
            <p:cNvSpPr/>
            <p:nvPr/>
          </p:nvSpPr>
          <p:spPr>
            <a:xfrm rot="10800000">
              <a:off x="0" y="154509"/>
              <a:ext cx="12192000" cy="631406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E12FEC9F-C3C2-4C18-BA4B-45F81C52A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8324" y="246192"/>
              <a:ext cx="2014115" cy="442883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3660B95-A1AA-4FF7-9A92-D5314BD9B380}"/>
                </a:ext>
              </a:extLst>
            </p:cNvPr>
            <p:cNvSpPr txBox="1"/>
            <p:nvPr/>
          </p:nvSpPr>
          <p:spPr>
            <a:xfrm>
              <a:off x="386914" y="236800"/>
              <a:ext cx="39564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点击输入标题文字</a:t>
              </a:r>
              <a:endParaRPr kumimoji="0" lang="en-US" altLang="zh-CN" sz="24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0010557F-FCCF-4D34-BFC6-F036F4302481}"/>
              </a:ext>
            </a:extLst>
          </p:cNvPr>
          <p:cNvSpPr/>
          <p:nvPr/>
        </p:nvSpPr>
        <p:spPr>
          <a:xfrm>
            <a:off x="1286420" y="3853041"/>
            <a:ext cx="1858383" cy="185838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1750" cmpd="thickThin">
            <a:solidFill>
              <a:srgbClr val="125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349CCB5-2FD9-4139-9344-F89BF12DF12F}"/>
              </a:ext>
            </a:extLst>
          </p:cNvPr>
          <p:cNvSpPr/>
          <p:nvPr/>
        </p:nvSpPr>
        <p:spPr>
          <a:xfrm>
            <a:off x="3889920" y="3853041"/>
            <a:ext cx="1858383" cy="185838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1750" cmpd="thickThin">
            <a:solidFill>
              <a:srgbClr val="125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ED2D53E-B4A2-4B76-999B-F7DA8C1F9CBB}"/>
              </a:ext>
            </a:extLst>
          </p:cNvPr>
          <p:cNvSpPr/>
          <p:nvPr/>
        </p:nvSpPr>
        <p:spPr>
          <a:xfrm>
            <a:off x="6493420" y="3853041"/>
            <a:ext cx="1858383" cy="1858383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31750" cmpd="thickThin">
            <a:solidFill>
              <a:srgbClr val="125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A4AEEA74-62BF-47DA-B933-9ABFE9C4F40E}"/>
              </a:ext>
            </a:extLst>
          </p:cNvPr>
          <p:cNvSpPr/>
          <p:nvPr/>
        </p:nvSpPr>
        <p:spPr>
          <a:xfrm>
            <a:off x="9096920" y="3853041"/>
            <a:ext cx="1858383" cy="1858383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31750" cmpd="thickThin">
            <a:solidFill>
              <a:srgbClr val="125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51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6C02820-0CC3-4086-A095-38FADB28230F}"/>
              </a:ext>
            </a:extLst>
          </p:cNvPr>
          <p:cNvSpPr/>
          <p:nvPr/>
        </p:nvSpPr>
        <p:spPr>
          <a:xfrm rot="10800000">
            <a:off x="5162113" y="0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598874-9158-42D4-AA35-2416A98AAE8F}"/>
              </a:ext>
            </a:extLst>
          </p:cNvPr>
          <p:cNvSpPr txBox="1"/>
          <p:nvPr/>
        </p:nvSpPr>
        <p:spPr>
          <a:xfrm>
            <a:off x="3391815" y="762838"/>
            <a:ext cx="540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WRITE YOUR TITLE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AB0A201-B4DD-4724-9708-BD2C3090F975}"/>
              </a:ext>
            </a:extLst>
          </p:cNvPr>
          <p:cNvSpPr txBox="1"/>
          <p:nvPr/>
        </p:nvSpPr>
        <p:spPr>
          <a:xfrm>
            <a:off x="1190846" y="1207916"/>
            <a:ext cx="988333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sp>
        <p:nvSpPr>
          <p:cNvPr id="7" name="任意多边形 5">
            <a:extLst>
              <a:ext uri="{FF2B5EF4-FFF2-40B4-BE49-F238E27FC236}">
                <a16:creationId xmlns:a16="http://schemas.microsoft.com/office/drawing/2014/main" id="{EE96881F-417B-4D09-AEB4-94182326D622}"/>
              </a:ext>
            </a:extLst>
          </p:cNvPr>
          <p:cNvSpPr/>
          <p:nvPr/>
        </p:nvSpPr>
        <p:spPr>
          <a:xfrm>
            <a:off x="2110532" y="2146300"/>
            <a:ext cx="7617668" cy="4147457"/>
          </a:xfrm>
          <a:custGeom>
            <a:avLst/>
            <a:gdLst>
              <a:gd name="connsiteX0" fmla="*/ 6408679 w 6725852"/>
              <a:gd name="connsiteY0" fmla="*/ 3272405 h 3694083"/>
              <a:gd name="connsiteX1" fmla="*/ 6460633 w 6725852"/>
              <a:gd name="connsiteY1" fmla="*/ 3313968 h 3694083"/>
              <a:gd name="connsiteX2" fmla="*/ 6419069 w 6725852"/>
              <a:gd name="connsiteY2" fmla="*/ 3360727 h 3694083"/>
              <a:gd name="connsiteX3" fmla="*/ 6377506 w 6725852"/>
              <a:gd name="connsiteY3" fmla="*/ 3438659 h 3694083"/>
              <a:gd name="connsiteX4" fmla="*/ 6289183 w 6725852"/>
              <a:gd name="connsiteY4" fmla="*/ 3417877 h 3694083"/>
              <a:gd name="connsiteX5" fmla="*/ 6304769 w 6725852"/>
              <a:gd name="connsiteY5" fmla="*/ 3397096 h 3694083"/>
              <a:gd name="connsiteX6" fmla="*/ 6382701 w 6725852"/>
              <a:gd name="connsiteY6" fmla="*/ 3324359 h 3694083"/>
              <a:gd name="connsiteX7" fmla="*/ 5956674 w 6725852"/>
              <a:gd name="connsiteY7" fmla="*/ 3256818 h 3694083"/>
              <a:gd name="connsiteX8" fmla="*/ 5993042 w 6725852"/>
              <a:gd name="connsiteY8" fmla="*/ 3256818 h 3694083"/>
              <a:gd name="connsiteX9" fmla="*/ 5993042 w 6725852"/>
              <a:gd name="connsiteY9" fmla="*/ 3334750 h 3694083"/>
              <a:gd name="connsiteX10" fmla="*/ 5935892 w 6725852"/>
              <a:gd name="connsiteY10" fmla="*/ 3376314 h 3694083"/>
              <a:gd name="connsiteX11" fmla="*/ 5899524 w 6725852"/>
              <a:gd name="connsiteY11" fmla="*/ 3272405 h 3694083"/>
              <a:gd name="connsiteX12" fmla="*/ 5951479 w 6725852"/>
              <a:gd name="connsiteY12" fmla="*/ 3298382 h 3694083"/>
              <a:gd name="connsiteX13" fmla="*/ 6419069 w 6725852"/>
              <a:gd name="connsiteY13" fmla="*/ 3126932 h 3694083"/>
              <a:gd name="connsiteX14" fmla="*/ 6486610 w 6725852"/>
              <a:gd name="connsiteY14" fmla="*/ 3194473 h 3694083"/>
              <a:gd name="connsiteX15" fmla="*/ 6522979 w 6725852"/>
              <a:gd name="connsiteY15" fmla="*/ 3178886 h 3694083"/>
              <a:gd name="connsiteX16" fmla="*/ 6554151 w 6725852"/>
              <a:gd name="connsiteY16" fmla="*/ 3204864 h 3694083"/>
              <a:gd name="connsiteX17" fmla="*/ 6517783 w 6725852"/>
              <a:gd name="connsiteY17" fmla="*/ 3230841 h 3694083"/>
              <a:gd name="connsiteX18" fmla="*/ 6507392 w 6725852"/>
              <a:gd name="connsiteY18" fmla="*/ 3251623 h 3694083"/>
              <a:gd name="connsiteX19" fmla="*/ 6450242 w 6725852"/>
              <a:gd name="connsiteY19" fmla="*/ 3267209 h 3694083"/>
              <a:gd name="connsiteX20" fmla="*/ 6455438 w 6725852"/>
              <a:gd name="connsiteY20" fmla="*/ 3210059 h 3694083"/>
              <a:gd name="connsiteX21" fmla="*/ 4159047 w 6725852"/>
              <a:gd name="connsiteY21" fmla="*/ 2674927 h 3694083"/>
              <a:gd name="connsiteX22" fmla="*/ 4174633 w 6725852"/>
              <a:gd name="connsiteY22" fmla="*/ 2695709 h 3694083"/>
              <a:gd name="connsiteX23" fmla="*/ 4185024 w 6725852"/>
              <a:gd name="connsiteY23" fmla="*/ 2732077 h 3694083"/>
              <a:gd name="connsiteX24" fmla="*/ 4164242 w 6725852"/>
              <a:gd name="connsiteY24" fmla="*/ 2810009 h 3694083"/>
              <a:gd name="connsiteX25" fmla="*/ 4133069 w 6725852"/>
              <a:gd name="connsiteY25" fmla="*/ 2929505 h 3694083"/>
              <a:gd name="connsiteX26" fmla="*/ 4081115 w 6725852"/>
              <a:gd name="connsiteY26" fmla="*/ 2960677 h 3694083"/>
              <a:gd name="connsiteX27" fmla="*/ 4044747 w 6725852"/>
              <a:gd name="connsiteY27" fmla="*/ 2919114 h 3694083"/>
              <a:gd name="connsiteX28" fmla="*/ 4049942 w 6725852"/>
              <a:gd name="connsiteY28" fmla="*/ 2903527 h 3694083"/>
              <a:gd name="connsiteX29" fmla="*/ 4039551 w 6725852"/>
              <a:gd name="connsiteY29" fmla="*/ 2882746 h 3694083"/>
              <a:gd name="connsiteX30" fmla="*/ 4065529 w 6725852"/>
              <a:gd name="connsiteY30" fmla="*/ 2835986 h 3694083"/>
              <a:gd name="connsiteX31" fmla="*/ 4070724 w 6725852"/>
              <a:gd name="connsiteY31" fmla="*/ 2825596 h 3694083"/>
              <a:gd name="connsiteX32" fmla="*/ 4049942 w 6725852"/>
              <a:gd name="connsiteY32" fmla="*/ 2789227 h 3694083"/>
              <a:gd name="connsiteX33" fmla="*/ 4075919 w 6725852"/>
              <a:gd name="connsiteY33" fmla="*/ 2758055 h 3694083"/>
              <a:gd name="connsiteX34" fmla="*/ 4117483 w 6725852"/>
              <a:gd name="connsiteY34" fmla="*/ 2726882 h 3694083"/>
              <a:gd name="connsiteX35" fmla="*/ 4148656 w 6725852"/>
              <a:gd name="connsiteY35" fmla="*/ 2680123 h 3694083"/>
              <a:gd name="connsiteX36" fmla="*/ 5759247 w 6725852"/>
              <a:gd name="connsiteY36" fmla="*/ 2565823 h 3694083"/>
              <a:gd name="connsiteX37" fmla="*/ 5774833 w 6725852"/>
              <a:gd name="connsiteY37" fmla="*/ 2581409 h 3694083"/>
              <a:gd name="connsiteX38" fmla="*/ 5764442 w 6725852"/>
              <a:gd name="connsiteY38" fmla="*/ 2643755 h 3694083"/>
              <a:gd name="connsiteX39" fmla="*/ 5831983 w 6725852"/>
              <a:gd name="connsiteY39" fmla="*/ 2695709 h 3694083"/>
              <a:gd name="connsiteX40" fmla="*/ 5852765 w 6725852"/>
              <a:gd name="connsiteY40" fmla="*/ 2602191 h 3694083"/>
              <a:gd name="connsiteX41" fmla="*/ 5878742 w 6725852"/>
              <a:gd name="connsiteY41" fmla="*/ 2576214 h 3694083"/>
              <a:gd name="connsiteX42" fmla="*/ 5904719 w 6725852"/>
              <a:gd name="connsiteY42" fmla="*/ 2628168 h 3694083"/>
              <a:gd name="connsiteX43" fmla="*/ 5935892 w 6725852"/>
              <a:gd name="connsiteY43" fmla="*/ 2633364 h 3694083"/>
              <a:gd name="connsiteX44" fmla="*/ 5956674 w 6725852"/>
              <a:gd name="connsiteY44" fmla="*/ 2726882 h 3694083"/>
              <a:gd name="connsiteX45" fmla="*/ 6008629 w 6725852"/>
              <a:gd name="connsiteY45" fmla="*/ 2789227 h 3694083"/>
              <a:gd name="connsiteX46" fmla="*/ 6065779 w 6725852"/>
              <a:gd name="connsiteY46" fmla="*/ 2867159 h 3694083"/>
              <a:gd name="connsiteX47" fmla="*/ 6091756 w 6725852"/>
              <a:gd name="connsiteY47" fmla="*/ 2965873 h 3694083"/>
              <a:gd name="connsiteX48" fmla="*/ 6055388 w 6725852"/>
              <a:gd name="connsiteY48" fmla="*/ 3028218 h 3694083"/>
              <a:gd name="connsiteX49" fmla="*/ 6034606 w 6725852"/>
              <a:gd name="connsiteY49" fmla="*/ 3074977 h 3694083"/>
              <a:gd name="connsiteX50" fmla="*/ 6013824 w 6725852"/>
              <a:gd name="connsiteY50" fmla="*/ 3100955 h 3694083"/>
              <a:gd name="connsiteX51" fmla="*/ 5993042 w 6725852"/>
              <a:gd name="connsiteY51" fmla="*/ 3152909 h 3694083"/>
              <a:gd name="connsiteX52" fmla="*/ 5941088 w 6725852"/>
              <a:gd name="connsiteY52" fmla="*/ 3184082 h 3694083"/>
              <a:gd name="connsiteX53" fmla="*/ 5920306 w 6725852"/>
              <a:gd name="connsiteY53" fmla="*/ 3178886 h 3694083"/>
              <a:gd name="connsiteX54" fmla="*/ 5925501 w 6725852"/>
              <a:gd name="connsiteY54" fmla="*/ 3158105 h 3694083"/>
              <a:gd name="connsiteX55" fmla="*/ 5878742 w 6725852"/>
              <a:gd name="connsiteY55" fmla="*/ 3189277 h 3694083"/>
              <a:gd name="connsiteX56" fmla="*/ 5863156 w 6725852"/>
              <a:gd name="connsiteY56" fmla="*/ 3178886 h 3694083"/>
              <a:gd name="connsiteX57" fmla="*/ 5821592 w 6725852"/>
              <a:gd name="connsiteY57" fmla="*/ 3147714 h 3694083"/>
              <a:gd name="connsiteX58" fmla="*/ 5816397 w 6725852"/>
              <a:gd name="connsiteY58" fmla="*/ 3137323 h 3694083"/>
              <a:gd name="connsiteX59" fmla="*/ 5826788 w 6725852"/>
              <a:gd name="connsiteY59" fmla="*/ 3126932 h 3694083"/>
              <a:gd name="connsiteX60" fmla="*/ 5811201 w 6725852"/>
              <a:gd name="connsiteY60" fmla="*/ 3121736 h 3694083"/>
              <a:gd name="connsiteX61" fmla="*/ 5795615 w 6725852"/>
              <a:gd name="connsiteY61" fmla="*/ 3106150 h 3694083"/>
              <a:gd name="connsiteX62" fmla="*/ 5754051 w 6725852"/>
              <a:gd name="connsiteY62" fmla="*/ 3106150 h 3694083"/>
              <a:gd name="connsiteX63" fmla="*/ 5728074 w 6725852"/>
              <a:gd name="connsiteY63" fmla="*/ 3090564 h 3694083"/>
              <a:gd name="connsiteX64" fmla="*/ 5717683 w 6725852"/>
              <a:gd name="connsiteY64" fmla="*/ 3085368 h 3694083"/>
              <a:gd name="connsiteX65" fmla="*/ 5733269 w 6725852"/>
              <a:gd name="connsiteY65" fmla="*/ 3069782 h 3694083"/>
              <a:gd name="connsiteX66" fmla="*/ 5722879 w 6725852"/>
              <a:gd name="connsiteY66" fmla="*/ 3049000 h 3694083"/>
              <a:gd name="connsiteX67" fmla="*/ 5696901 w 6725852"/>
              <a:gd name="connsiteY67" fmla="*/ 3033414 h 3694083"/>
              <a:gd name="connsiteX68" fmla="*/ 5677734 w 6725852"/>
              <a:gd name="connsiteY68" fmla="*/ 3030676 h 3694083"/>
              <a:gd name="connsiteX69" fmla="*/ 5686510 w 6725852"/>
              <a:gd name="connsiteY69" fmla="*/ 3028218 h 3694083"/>
              <a:gd name="connsiteX70" fmla="*/ 5660533 w 6725852"/>
              <a:gd name="connsiteY70" fmla="*/ 3028218 h 3694083"/>
              <a:gd name="connsiteX71" fmla="*/ 5644947 w 6725852"/>
              <a:gd name="connsiteY71" fmla="*/ 3028218 h 3694083"/>
              <a:gd name="connsiteX72" fmla="*/ 5660533 w 6725852"/>
              <a:gd name="connsiteY72" fmla="*/ 3023022 h 3694083"/>
              <a:gd name="connsiteX73" fmla="*/ 5624165 w 6725852"/>
              <a:gd name="connsiteY73" fmla="*/ 3028218 h 3694083"/>
              <a:gd name="connsiteX74" fmla="*/ 5644947 w 6725852"/>
              <a:gd name="connsiteY74" fmla="*/ 3028218 h 3694083"/>
              <a:gd name="connsiteX75" fmla="*/ 5629360 w 6725852"/>
              <a:gd name="connsiteY75" fmla="*/ 3033414 h 3694083"/>
              <a:gd name="connsiteX76" fmla="*/ 5660533 w 6725852"/>
              <a:gd name="connsiteY76" fmla="*/ 3028218 h 3694083"/>
              <a:gd name="connsiteX77" fmla="*/ 5677734 w 6725852"/>
              <a:gd name="connsiteY77" fmla="*/ 3030676 h 3694083"/>
              <a:gd name="connsiteX78" fmla="*/ 5426738 w 6725852"/>
              <a:gd name="connsiteY78" fmla="*/ 3100955 h 3694083"/>
              <a:gd name="connsiteX79" fmla="*/ 5364392 w 6725852"/>
              <a:gd name="connsiteY79" fmla="*/ 3074977 h 3694083"/>
              <a:gd name="connsiteX80" fmla="*/ 5359197 w 6725852"/>
              <a:gd name="connsiteY80" fmla="*/ 3059391 h 3694083"/>
              <a:gd name="connsiteX81" fmla="*/ 5374783 w 6725852"/>
              <a:gd name="connsiteY81" fmla="*/ 3038609 h 3694083"/>
              <a:gd name="connsiteX82" fmla="*/ 5379979 w 6725852"/>
              <a:gd name="connsiteY82" fmla="*/ 3017827 h 3694083"/>
              <a:gd name="connsiteX83" fmla="*/ 5343610 w 6725852"/>
              <a:gd name="connsiteY83" fmla="*/ 2991850 h 3694083"/>
              <a:gd name="connsiteX84" fmla="*/ 5364392 w 6725852"/>
              <a:gd name="connsiteY84" fmla="*/ 2971068 h 3694083"/>
              <a:gd name="connsiteX85" fmla="*/ 5312438 w 6725852"/>
              <a:gd name="connsiteY85" fmla="*/ 2877550 h 3694083"/>
              <a:gd name="connsiteX86" fmla="*/ 5333219 w 6725852"/>
              <a:gd name="connsiteY86" fmla="*/ 2872355 h 3694083"/>
              <a:gd name="connsiteX87" fmla="*/ 5348806 w 6725852"/>
              <a:gd name="connsiteY87" fmla="*/ 2893136 h 3694083"/>
              <a:gd name="connsiteX88" fmla="*/ 5322829 w 6725852"/>
              <a:gd name="connsiteY88" fmla="*/ 2841182 h 3694083"/>
              <a:gd name="connsiteX89" fmla="*/ 5348806 w 6725852"/>
              <a:gd name="connsiteY89" fmla="*/ 2778836 h 3694083"/>
              <a:gd name="connsiteX90" fmla="*/ 5463106 w 6725852"/>
              <a:gd name="connsiteY90" fmla="*/ 2747664 h 3694083"/>
              <a:gd name="connsiteX91" fmla="*/ 5489083 w 6725852"/>
              <a:gd name="connsiteY91" fmla="*/ 2706100 h 3694083"/>
              <a:gd name="connsiteX92" fmla="*/ 5504669 w 6725852"/>
              <a:gd name="connsiteY92" fmla="*/ 2674927 h 3694083"/>
              <a:gd name="connsiteX93" fmla="*/ 5525451 w 6725852"/>
              <a:gd name="connsiteY93" fmla="*/ 2680123 h 3694083"/>
              <a:gd name="connsiteX94" fmla="*/ 5577406 w 6725852"/>
              <a:gd name="connsiteY94" fmla="*/ 2628168 h 3694083"/>
              <a:gd name="connsiteX95" fmla="*/ 5639751 w 6725852"/>
              <a:gd name="connsiteY95" fmla="*/ 2654146 h 3694083"/>
              <a:gd name="connsiteX96" fmla="*/ 5629360 w 6725852"/>
              <a:gd name="connsiteY96" fmla="*/ 2638559 h 3694083"/>
              <a:gd name="connsiteX97" fmla="*/ 5644947 w 6725852"/>
              <a:gd name="connsiteY97" fmla="*/ 2607386 h 3694083"/>
              <a:gd name="connsiteX98" fmla="*/ 5676119 w 6725852"/>
              <a:gd name="connsiteY98" fmla="*/ 2596996 h 3694083"/>
              <a:gd name="connsiteX99" fmla="*/ 5629360 w 6725852"/>
              <a:gd name="connsiteY99" fmla="*/ 2586605 h 3694083"/>
              <a:gd name="connsiteX100" fmla="*/ 5691706 w 6725852"/>
              <a:gd name="connsiteY100" fmla="*/ 2571018 h 3694083"/>
              <a:gd name="connsiteX101" fmla="*/ 5722879 w 6725852"/>
              <a:gd name="connsiteY101" fmla="*/ 2591800 h 3694083"/>
              <a:gd name="connsiteX102" fmla="*/ 5265929 w 6725852"/>
              <a:gd name="connsiteY102" fmla="*/ 2488564 h 3694083"/>
              <a:gd name="connsiteX103" fmla="*/ 5401011 w 6725852"/>
              <a:gd name="connsiteY103" fmla="*/ 2524932 h 3694083"/>
              <a:gd name="connsiteX104" fmla="*/ 5458161 w 6725852"/>
              <a:gd name="connsiteY104" fmla="*/ 2545714 h 3694083"/>
              <a:gd name="connsiteX105" fmla="*/ 5489334 w 6725852"/>
              <a:gd name="connsiteY105" fmla="*/ 2597669 h 3694083"/>
              <a:gd name="connsiteX106" fmla="*/ 5406206 w 6725852"/>
              <a:gd name="connsiteY106" fmla="*/ 2566496 h 3694083"/>
              <a:gd name="connsiteX107" fmla="*/ 5271124 w 6725852"/>
              <a:gd name="connsiteY107" fmla="*/ 2550909 h 3694083"/>
              <a:gd name="connsiteX108" fmla="*/ 5193193 w 6725852"/>
              <a:gd name="connsiteY108" fmla="*/ 2530128 h 3694083"/>
              <a:gd name="connsiteX109" fmla="*/ 5208779 w 6725852"/>
              <a:gd name="connsiteY109" fmla="*/ 2498955 h 3694083"/>
              <a:gd name="connsiteX110" fmla="*/ 5728074 w 6725852"/>
              <a:gd name="connsiteY110" fmla="*/ 2378786 h 3694083"/>
              <a:gd name="connsiteX111" fmla="*/ 5754051 w 6725852"/>
              <a:gd name="connsiteY111" fmla="*/ 2430741 h 3694083"/>
              <a:gd name="connsiteX112" fmla="*/ 5790419 w 6725852"/>
              <a:gd name="connsiteY112" fmla="*/ 2394373 h 3694083"/>
              <a:gd name="connsiteX113" fmla="*/ 5951479 w 6725852"/>
              <a:gd name="connsiteY113" fmla="*/ 2446327 h 3694083"/>
              <a:gd name="connsiteX114" fmla="*/ 5967065 w 6725852"/>
              <a:gd name="connsiteY114" fmla="*/ 2493086 h 3694083"/>
              <a:gd name="connsiteX115" fmla="*/ 6008629 w 6725852"/>
              <a:gd name="connsiteY115" fmla="*/ 2472305 h 3694083"/>
              <a:gd name="connsiteX116" fmla="*/ 6019019 w 6725852"/>
              <a:gd name="connsiteY116" fmla="*/ 2472305 h 3694083"/>
              <a:gd name="connsiteX117" fmla="*/ 6050192 w 6725852"/>
              <a:gd name="connsiteY117" fmla="*/ 2451523 h 3694083"/>
              <a:gd name="connsiteX118" fmla="*/ 6008629 w 6725852"/>
              <a:gd name="connsiteY118" fmla="*/ 2415155 h 3694083"/>
              <a:gd name="connsiteX119" fmla="*/ 6076169 w 6725852"/>
              <a:gd name="connsiteY119" fmla="*/ 2446327 h 3694083"/>
              <a:gd name="connsiteX120" fmla="*/ 6076169 w 6725852"/>
              <a:gd name="connsiteY120" fmla="*/ 2487891 h 3694083"/>
              <a:gd name="connsiteX121" fmla="*/ 6008629 w 6725852"/>
              <a:gd name="connsiteY121" fmla="*/ 2503477 h 3694083"/>
              <a:gd name="connsiteX122" fmla="*/ 6029410 w 6725852"/>
              <a:gd name="connsiteY122" fmla="*/ 2586605 h 3694083"/>
              <a:gd name="connsiteX123" fmla="*/ 6076169 w 6725852"/>
              <a:gd name="connsiteY123" fmla="*/ 2586605 h 3694083"/>
              <a:gd name="connsiteX124" fmla="*/ 6039801 w 6725852"/>
              <a:gd name="connsiteY124" fmla="*/ 2591800 h 3694083"/>
              <a:gd name="connsiteX125" fmla="*/ 5998238 w 6725852"/>
              <a:gd name="connsiteY125" fmla="*/ 2591800 h 3694083"/>
              <a:gd name="connsiteX126" fmla="*/ 5972260 w 6725852"/>
              <a:gd name="connsiteY126" fmla="*/ 2576214 h 3694083"/>
              <a:gd name="connsiteX127" fmla="*/ 5972260 w 6725852"/>
              <a:gd name="connsiteY127" fmla="*/ 2555432 h 3694083"/>
              <a:gd name="connsiteX128" fmla="*/ 5883938 w 6725852"/>
              <a:gd name="connsiteY128" fmla="*/ 2560627 h 3694083"/>
              <a:gd name="connsiteX129" fmla="*/ 5811201 w 6725852"/>
              <a:gd name="connsiteY129" fmla="*/ 2534650 h 3694083"/>
              <a:gd name="connsiteX130" fmla="*/ 5795615 w 6725852"/>
              <a:gd name="connsiteY130" fmla="*/ 2493086 h 3694083"/>
              <a:gd name="connsiteX131" fmla="*/ 5785224 w 6725852"/>
              <a:gd name="connsiteY131" fmla="*/ 2472305 h 3694083"/>
              <a:gd name="connsiteX132" fmla="*/ 5712488 w 6725852"/>
              <a:gd name="connsiteY132" fmla="*/ 2456718 h 3694083"/>
              <a:gd name="connsiteX133" fmla="*/ 5681315 w 6725852"/>
              <a:gd name="connsiteY133" fmla="*/ 2394373 h 3694083"/>
              <a:gd name="connsiteX134" fmla="*/ 5411151 w 6725852"/>
              <a:gd name="connsiteY134" fmla="*/ 2243705 h 3694083"/>
              <a:gd name="connsiteX135" fmla="*/ 5447519 w 6725852"/>
              <a:gd name="connsiteY135" fmla="*/ 2285268 h 3694083"/>
              <a:gd name="connsiteX136" fmla="*/ 5416347 w 6725852"/>
              <a:gd name="connsiteY136" fmla="*/ 2326832 h 3694083"/>
              <a:gd name="connsiteX137" fmla="*/ 5447519 w 6725852"/>
              <a:gd name="connsiteY137" fmla="*/ 2368396 h 3694083"/>
              <a:gd name="connsiteX138" fmla="*/ 5426738 w 6725852"/>
              <a:gd name="connsiteY138" fmla="*/ 2394373 h 3694083"/>
              <a:gd name="connsiteX139" fmla="*/ 5405956 w 6725852"/>
              <a:gd name="connsiteY139" fmla="*/ 2425546 h 3694083"/>
              <a:gd name="connsiteX140" fmla="*/ 5374783 w 6725852"/>
              <a:gd name="connsiteY140" fmla="*/ 2467109 h 3694083"/>
              <a:gd name="connsiteX141" fmla="*/ 5307242 w 6725852"/>
              <a:gd name="connsiteY141" fmla="*/ 2461914 h 3694083"/>
              <a:gd name="connsiteX142" fmla="*/ 5286460 w 6725852"/>
              <a:gd name="connsiteY142" fmla="*/ 2435936 h 3694083"/>
              <a:gd name="connsiteX143" fmla="*/ 5265679 w 6725852"/>
              <a:gd name="connsiteY143" fmla="*/ 2404764 h 3694083"/>
              <a:gd name="connsiteX144" fmla="*/ 5250092 w 6725852"/>
              <a:gd name="connsiteY144" fmla="*/ 2352809 h 3694083"/>
              <a:gd name="connsiteX145" fmla="*/ 5281265 w 6725852"/>
              <a:gd name="connsiteY145" fmla="*/ 2342418 h 3694083"/>
              <a:gd name="connsiteX146" fmla="*/ 5312438 w 6725852"/>
              <a:gd name="connsiteY146" fmla="*/ 2332027 h 3694083"/>
              <a:gd name="connsiteX147" fmla="*/ 1996142 w 6725852"/>
              <a:gd name="connsiteY147" fmla="*/ 2056091 h 3694083"/>
              <a:gd name="connsiteX148" fmla="*/ 2020048 w 6725852"/>
              <a:gd name="connsiteY148" fmla="*/ 2103903 h 3694083"/>
              <a:gd name="connsiteX149" fmla="*/ 1930400 w 6725852"/>
              <a:gd name="connsiteY149" fmla="*/ 2091950 h 3694083"/>
              <a:gd name="connsiteX150" fmla="*/ 1751106 w 6725852"/>
              <a:gd name="connsiteY150" fmla="*/ 2008279 h 3694083"/>
              <a:gd name="connsiteX151" fmla="*/ 1858683 w 6725852"/>
              <a:gd name="connsiteY151" fmla="*/ 2014256 h 3694083"/>
              <a:gd name="connsiteX152" fmla="*/ 1918448 w 6725852"/>
              <a:gd name="connsiteY152" fmla="*/ 2044138 h 3694083"/>
              <a:gd name="connsiteX153" fmla="*/ 1912471 w 6725852"/>
              <a:gd name="connsiteY153" fmla="*/ 2062067 h 3694083"/>
              <a:gd name="connsiteX154" fmla="*/ 1858683 w 6725852"/>
              <a:gd name="connsiteY154" fmla="*/ 2062067 h 3694083"/>
              <a:gd name="connsiteX155" fmla="*/ 1822824 w 6725852"/>
              <a:gd name="connsiteY155" fmla="*/ 2032185 h 3694083"/>
              <a:gd name="connsiteX156" fmla="*/ 3890852 w 6725852"/>
              <a:gd name="connsiteY156" fmla="*/ 1918216 h 3694083"/>
              <a:gd name="connsiteX157" fmla="*/ 3919664 w 6725852"/>
              <a:gd name="connsiteY157" fmla="*/ 1988187 h 3694083"/>
              <a:gd name="connsiteX158" fmla="*/ 3956424 w 6725852"/>
              <a:gd name="connsiteY158" fmla="*/ 2034137 h 3694083"/>
              <a:gd name="connsiteX159" fmla="*/ 3947234 w 6725852"/>
              <a:gd name="connsiteY159" fmla="*/ 2066302 h 3694083"/>
              <a:gd name="connsiteX160" fmla="*/ 3979399 w 6725852"/>
              <a:gd name="connsiteY160" fmla="*/ 2098467 h 3694083"/>
              <a:gd name="connsiteX161" fmla="*/ 3979399 w 6725852"/>
              <a:gd name="connsiteY161" fmla="*/ 2126037 h 3694083"/>
              <a:gd name="connsiteX162" fmla="*/ 4029944 w 6725852"/>
              <a:gd name="connsiteY162" fmla="*/ 2167392 h 3694083"/>
              <a:gd name="connsiteX163" fmla="*/ 4039802 w 6725852"/>
              <a:gd name="connsiteY163" fmla="*/ 2182179 h 3694083"/>
              <a:gd name="connsiteX164" fmla="*/ 4039802 w 6725852"/>
              <a:gd name="connsiteY164" fmla="*/ 2150859 h 3694083"/>
              <a:gd name="connsiteX165" fmla="*/ 4039802 w 6725852"/>
              <a:gd name="connsiteY165" fmla="*/ 2130078 h 3694083"/>
              <a:gd name="connsiteX166" fmla="*/ 3915111 w 6725852"/>
              <a:gd name="connsiteY166" fmla="*/ 1922259 h 3694083"/>
              <a:gd name="connsiteX167" fmla="*/ 3515061 w 6725852"/>
              <a:gd name="connsiteY167" fmla="*/ 1475450 h 3694083"/>
              <a:gd name="connsiteX168" fmla="*/ 3525452 w 6725852"/>
              <a:gd name="connsiteY168" fmla="*/ 1548187 h 3694083"/>
              <a:gd name="connsiteX169" fmla="*/ 3567015 w 6725852"/>
              <a:gd name="connsiteY169" fmla="*/ 1584555 h 3694083"/>
              <a:gd name="connsiteX170" fmla="*/ 3592993 w 6725852"/>
              <a:gd name="connsiteY170" fmla="*/ 1605337 h 3694083"/>
              <a:gd name="connsiteX171" fmla="*/ 3582602 w 6725852"/>
              <a:gd name="connsiteY171" fmla="*/ 1652096 h 3694083"/>
              <a:gd name="connsiteX172" fmla="*/ 3535843 w 6725852"/>
              <a:gd name="connsiteY172" fmla="*/ 1693659 h 3694083"/>
              <a:gd name="connsiteX173" fmla="*/ 3499474 w 6725852"/>
              <a:gd name="connsiteY173" fmla="*/ 1683269 h 3694083"/>
              <a:gd name="connsiteX174" fmla="*/ 3499474 w 6725852"/>
              <a:gd name="connsiteY174" fmla="*/ 1667682 h 3694083"/>
              <a:gd name="connsiteX175" fmla="*/ 3546234 w 6725852"/>
              <a:gd name="connsiteY175" fmla="*/ 1652096 h 3694083"/>
              <a:gd name="connsiteX176" fmla="*/ 3546234 w 6725852"/>
              <a:gd name="connsiteY176" fmla="*/ 1631314 h 3694083"/>
              <a:gd name="connsiteX177" fmla="*/ 3525452 w 6725852"/>
              <a:gd name="connsiteY177" fmla="*/ 1605337 h 3694083"/>
              <a:gd name="connsiteX178" fmla="*/ 3483888 w 6725852"/>
              <a:gd name="connsiteY178" fmla="*/ 1589750 h 3694083"/>
              <a:gd name="connsiteX179" fmla="*/ 3463106 w 6725852"/>
              <a:gd name="connsiteY179" fmla="*/ 1563773 h 3694083"/>
              <a:gd name="connsiteX180" fmla="*/ 3442324 w 6725852"/>
              <a:gd name="connsiteY180" fmla="*/ 1527405 h 3694083"/>
              <a:gd name="connsiteX181" fmla="*/ 3421543 w 6725852"/>
              <a:gd name="connsiteY181" fmla="*/ 1511819 h 3694083"/>
              <a:gd name="connsiteX182" fmla="*/ 3385174 w 6725852"/>
              <a:gd name="connsiteY182" fmla="*/ 1537796 h 3694083"/>
              <a:gd name="connsiteX183" fmla="*/ 3328024 w 6725852"/>
              <a:gd name="connsiteY183" fmla="*/ 1522209 h 3694083"/>
              <a:gd name="connsiteX184" fmla="*/ 3317634 w 6725852"/>
              <a:gd name="connsiteY184" fmla="*/ 1563773 h 3694083"/>
              <a:gd name="connsiteX185" fmla="*/ 3296852 w 6725852"/>
              <a:gd name="connsiteY185" fmla="*/ 1594946 h 3694083"/>
              <a:gd name="connsiteX186" fmla="*/ 3276070 w 6725852"/>
              <a:gd name="connsiteY186" fmla="*/ 1631314 h 3694083"/>
              <a:gd name="connsiteX187" fmla="*/ 3244897 w 6725852"/>
              <a:gd name="connsiteY187" fmla="*/ 1678073 h 3694083"/>
              <a:gd name="connsiteX188" fmla="*/ 3177356 w 6725852"/>
              <a:gd name="connsiteY188" fmla="*/ 1688464 h 3694083"/>
              <a:gd name="connsiteX189" fmla="*/ 3177356 w 6725852"/>
              <a:gd name="connsiteY189" fmla="*/ 1723055 h 3694083"/>
              <a:gd name="connsiteX190" fmla="*/ 3198253 w 6725852"/>
              <a:gd name="connsiteY190" fmla="*/ 1717084 h 3694083"/>
              <a:gd name="connsiteX191" fmla="*/ 3230418 w 6725852"/>
              <a:gd name="connsiteY191" fmla="*/ 1726274 h 3694083"/>
              <a:gd name="connsiteX192" fmla="*/ 3280963 w 6725852"/>
              <a:gd name="connsiteY192" fmla="*/ 1707894 h 3694083"/>
              <a:gd name="connsiteX193" fmla="*/ 3317722 w 6725852"/>
              <a:gd name="connsiteY193" fmla="*/ 1698704 h 3694083"/>
              <a:gd name="connsiteX194" fmla="*/ 3368267 w 6725852"/>
              <a:gd name="connsiteY194" fmla="*/ 1689514 h 3694083"/>
              <a:gd name="connsiteX195" fmla="*/ 3405027 w 6725852"/>
              <a:gd name="connsiteY195" fmla="*/ 1689514 h 3694083"/>
              <a:gd name="connsiteX196" fmla="*/ 3441787 w 6725852"/>
              <a:gd name="connsiteY196" fmla="*/ 1675729 h 3694083"/>
              <a:gd name="connsiteX197" fmla="*/ 3460167 w 6725852"/>
              <a:gd name="connsiteY197" fmla="*/ 1694109 h 3694083"/>
              <a:gd name="connsiteX198" fmla="*/ 3473952 w 6725852"/>
              <a:gd name="connsiteY198" fmla="*/ 1703299 h 3694083"/>
              <a:gd name="connsiteX199" fmla="*/ 3487737 w 6725852"/>
              <a:gd name="connsiteY199" fmla="*/ 1735464 h 3694083"/>
              <a:gd name="connsiteX200" fmla="*/ 3473952 w 6725852"/>
              <a:gd name="connsiteY200" fmla="*/ 1767629 h 3694083"/>
              <a:gd name="connsiteX201" fmla="*/ 3510711 w 6725852"/>
              <a:gd name="connsiteY201" fmla="*/ 1790604 h 3694083"/>
              <a:gd name="connsiteX202" fmla="*/ 3542876 w 6725852"/>
              <a:gd name="connsiteY202" fmla="*/ 1786009 h 3694083"/>
              <a:gd name="connsiteX203" fmla="*/ 3556661 w 6725852"/>
              <a:gd name="connsiteY203" fmla="*/ 1808983 h 3694083"/>
              <a:gd name="connsiteX204" fmla="*/ 3593421 w 6725852"/>
              <a:gd name="connsiteY204" fmla="*/ 1813578 h 3694083"/>
              <a:gd name="connsiteX205" fmla="*/ 3607206 w 6725852"/>
              <a:gd name="connsiteY205" fmla="*/ 1822768 h 3694083"/>
              <a:gd name="connsiteX206" fmla="*/ 3625586 w 6725852"/>
              <a:gd name="connsiteY206" fmla="*/ 1827363 h 3694083"/>
              <a:gd name="connsiteX207" fmla="*/ 3634776 w 6725852"/>
              <a:gd name="connsiteY207" fmla="*/ 1776819 h 3694083"/>
              <a:gd name="connsiteX208" fmla="*/ 3689915 w 6725852"/>
              <a:gd name="connsiteY208" fmla="*/ 1776819 h 3694083"/>
              <a:gd name="connsiteX209" fmla="*/ 3722080 w 6725852"/>
              <a:gd name="connsiteY209" fmla="*/ 1799794 h 3694083"/>
              <a:gd name="connsiteX210" fmla="*/ 3758840 w 6725852"/>
              <a:gd name="connsiteY210" fmla="*/ 1799794 h 3694083"/>
              <a:gd name="connsiteX211" fmla="*/ 3795600 w 6725852"/>
              <a:gd name="connsiteY211" fmla="*/ 1831958 h 3694083"/>
              <a:gd name="connsiteX212" fmla="*/ 3813980 w 6725852"/>
              <a:gd name="connsiteY212" fmla="*/ 1818173 h 3694083"/>
              <a:gd name="connsiteX213" fmla="*/ 3823170 w 6725852"/>
              <a:gd name="connsiteY213" fmla="*/ 1804388 h 3694083"/>
              <a:gd name="connsiteX214" fmla="*/ 3831426 w 6725852"/>
              <a:gd name="connsiteY214" fmla="*/ 1808517 h 3694083"/>
              <a:gd name="connsiteX215" fmla="*/ 3831984 w 6725852"/>
              <a:gd name="connsiteY215" fmla="*/ 1807959 h 3694083"/>
              <a:gd name="connsiteX216" fmla="*/ 3863156 w 6725852"/>
              <a:gd name="connsiteY216" fmla="*/ 1813155 h 3694083"/>
              <a:gd name="connsiteX217" fmla="*/ 3904720 w 6725852"/>
              <a:gd name="connsiteY217" fmla="*/ 1735223 h 3694083"/>
              <a:gd name="connsiteX218" fmla="*/ 3909915 w 6725852"/>
              <a:gd name="connsiteY218" fmla="*/ 1709246 h 3694083"/>
              <a:gd name="connsiteX219" fmla="*/ 3873547 w 6725852"/>
              <a:gd name="connsiteY219" fmla="*/ 1698855 h 3694083"/>
              <a:gd name="connsiteX220" fmla="*/ 3847570 w 6725852"/>
              <a:gd name="connsiteY220" fmla="*/ 1724832 h 3694083"/>
              <a:gd name="connsiteX221" fmla="*/ 3837179 w 6725852"/>
              <a:gd name="connsiteY221" fmla="*/ 1698855 h 3694083"/>
              <a:gd name="connsiteX222" fmla="*/ 3790420 w 6725852"/>
              <a:gd name="connsiteY222" fmla="*/ 1714441 h 3694083"/>
              <a:gd name="connsiteX223" fmla="*/ 3738465 w 6725852"/>
              <a:gd name="connsiteY223" fmla="*/ 1740419 h 3694083"/>
              <a:gd name="connsiteX224" fmla="*/ 3686511 w 6725852"/>
              <a:gd name="connsiteY224" fmla="*/ 1724832 h 3694083"/>
              <a:gd name="connsiteX225" fmla="*/ 3743661 w 6725852"/>
              <a:gd name="connsiteY225" fmla="*/ 1704050 h 3694083"/>
              <a:gd name="connsiteX226" fmla="*/ 3748856 w 6725852"/>
              <a:gd name="connsiteY226" fmla="*/ 1620923 h 3694083"/>
              <a:gd name="connsiteX227" fmla="*/ 3728074 w 6725852"/>
              <a:gd name="connsiteY227" fmla="*/ 1594946 h 3694083"/>
              <a:gd name="connsiteX228" fmla="*/ 3686511 w 6725852"/>
              <a:gd name="connsiteY228" fmla="*/ 1615728 h 3694083"/>
              <a:gd name="connsiteX229" fmla="*/ 3728074 w 6725852"/>
              <a:gd name="connsiteY229" fmla="*/ 1636509 h 3694083"/>
              <a:gd name="connsiteX230" fmla="*/ 3702097 w 6725852"/>
              <a:gd name="connsiteY230" fmla="*/ 1667682 h 3694083"/>
              <a:gd name="connsiteX231" fmla="*/ 3696902 w 6725852"/>
              <a:gd name="connsiteY231" fmla="*/ 1709246 h 3694083"/>
              <a:gd name="connsiteX232" fmla="*/ 3655338 w 6725852"/>
              <a:gd name="connsiteY232" fmla="*/ 1678073 h 3694083"/>
              <a:gd name="connsiteX233" fmla="*/ 3613774 w 6725852"/>
              <a:gd name="connsiteY233" fmla="*/ 1646900 h 3694083"/>
              <a:gd name="connsiteX234" fmla="*/ 3613774 w 6725852"/>
              <a:gd name="connsiteY234" fmla="*/ 1615728 h 3694083"/>
              <a:gd name="connsiteX235" fmla="*/ 3608579 w 6725852"/>
              <a:gd name="connsiteY235" fmla="*/ 1594946 h 3694083"/>
              <a:gd name="connsiteX236" fmla="*/ 3836929 w 6725852"/>
              <a:gd name="connsiteY236" fmla="*/ 1438408 h 3694083"/>
              <a:gd name="connsiteX237" fmla="*/ 3774583 w 6725852"/>
              <a:gd name="connsiteY237" fmla="*/ 1552708 h 3694083"/>
              <a:gd name="connsiteX238" fmla="*/ 3821342 w 6725852"/>
              <a:gd name="connsiteY238" fmla="*/ 1578685 h 3694083"/>
              <a:gd name="connsiteX239" fmla="*/ 3852515 w 6725852"/>
              <a:gd name="connsiteY239" fmla="*/ 1552708 h 3694083"/>
              <a:gd name="connsiteX240" fmla="*/ 3914860 w 6725852"/>
              <a:gd name="connsiteY240" fmla="*/ 1557904 h 3694083"/>
              <a:gd name="connsiteX241" fmla="*/ 3951229 w 6725852"/>
              <a:gd name="connsiteY241" fmla="*/ 1578685 h 3694083"/>
              <a:gd name="connsiteX242" fmla="*/ 4013574 w 6725852"/>
              <a:gd name="connsiteY242" fmla="*/ 1583881 h 3694083"/>
              <a:gd name="connsiteX243" fmla="*/ 4013574 w 6725852"/>
              <a:gd name="connsiteY243" fmla="*/ 1552708 h 3694083"/>
              <a:gd name="connsiteX244" fmla="*/ 3935642 w 6725852"/>
              <a:gd name="connsiteY244" fmla="*/ 1490363 h 3694083"/>
              <a:gd name="connsiteX245" fmla="*/ 3868101 w 6725852"/>
              <a:gd name="connsiteY245" fmla="*/ 1490363 h 3694083"/>
              <a:gd name="connsiteX246" fmla="*/ 3203083 w 6725852"/>
              <a:gd name="connsiteY246" fmla="*/ 1048750 h 3694083"/>
              <a:gd name="connsiteX247" fmla="*/ 3208279 w 6725852"/>
              <a:gd name="connsiteY247" fmla="*/ 1079923 h 3694083"/>
              <a:gd name="connsiteX248" fmla="*/ 3249842 w 6725852"/>
              <a:gd name="connsiteY248" fmla="*/ 1095509 h 3694083"/>
              <a:gd name="connsiteX249" fmla="*/ 3208279 w 6725852"/>
              <a:gd name="connsiteY249" fmla="*/ 1137073 h 3694083"/>
              <a:gd name="connsiteX250" fmla="*/ 3260233 w 6725852"/>
              <a:gd name="connsiteY250" fmla="*/ 1178636 h 3694083"/>
              <a:gd name="connsiteX251" fmla="*/ 3265429 w 6725852"/>
              <a:gd name="connsiteY251" fmla="*/ 1251373 h 3694083"/>
              <a:gd name="connsiteX252" fmla="*/ 3286210 w 6725852"/>
              <a:gd name="connsiteY252" fmla="*/ 1256568 h 3694083"/>
              <a:gd name="connsiteX253" fmla="*/ 3317383 w 6725852"/>
              <a:gd name="connsiteY253" fmla="*/ 1277350 h 3694083"/>
              <a:gd name="connsiteX254" fmla="*/ 3291406 w 6725852"/>
              <a:gd name="connsiteY254" fmla="*/ 1329305 h 3694083"/>
              <a:gd name="connsiteX255" fmla="*/ 3234256 w 6725852"/>
              <a:gd name="connsiteY255" fmla="*/ 1318914 h 3694083"/>
              <a:gd name="connsiteX256" fmla="*/ 3171910 w 6725852"/>
              <a:gd name="connsiteY256" fmla="*/ 1370868 h 3694083"/>
              <a:gd name="connsiteX257" fmla="*/ 3197888 w 6725852"/>
              <a:gd name="connsiteY257" fmla="*/ 1308523 h 3694083"/>
              <a:gd name="connsiteX258" fmla="*/ 3166715 w 6725852"/>
              <a:gd name="connsiteY258" fmla="*/ 1298132 h 3694083"/>
              <a:gd name="connsiteX259" fmla="*/ 3192692 w 6725852"/>
              <a:gd name="connsiteY259" fmla="*/ 1277350 h 3694083"/>
              <a:gd name="connsiteX260" fmla="*/ 3192692 w 6725852"/>
              <a:gd name="connsiteY260" fmla="*/ 1246177 h 3694083"/>
              <a:gd name="connsiteX261" fmla="*/ 3218669 w 6725852"/>
              <a:gd name="connsiteY261" fmla="*/ 1240982 h 3694083"/>
              <a:gd name="connsiteX262" fmla="*/ 3208279 w 6725852"/>
              <a:gd name="connsiteY262" fmla="*/ 1204614 h 3694083"/>
              <a:gd name="connsiteX263" fmla="*/ 3177106 w 6725852"/>
              <a:gd name="connsiteY263" fmla="*/ 1204614 h 3694083"/>
              <a:gd name="connsiteX264" fmla="*/ 3166715 w 6725852"/>
              <a:gd name="connsiteY264" fmla="*/ 1235786 h 3694083"/>
              <a:gd name="connsiteX265" fmla="*/ 3161519 w 6725852"/>
              <a:gd name="connsiteY265" fmla="*/ 1282546 h 3694083"/>
              <a:gd name="connsiteX266" fmla="*/ 3125151 w 6725852"/>
              <a:gd name="connsiteY266" fmla="*/ 1313718 h 3694083"/>
              <a:gd name="connsiteX267" fmla="*/ 3073197 w 6725852"/>
              <a:gd name="connsiteY267" fmla="*/ 1303327 h 3694083"/>
              <a:gd name="connsiteX268" fmla="*/ 3068001 w 6725852"/>
              <a:gd name="connsiteY268" fmla="*/ 1282546 h 3694083"/>
              <a:gd name="connsiteX269" fmla="*/ 3093979 w 6725852"/>
              <a:gd name="connsiteY269" fmla="*/ 1261764 h 3694083"/>
              <a:gd name="connsiteX270" fmla="*/ 3073197 w 6725852"/>
              <a:gd name="connsiteY270" fmla="*/ 1230591 h 3694083"/>
              <a:gd name="connsiteX271" fmla="*/ 3145933 w 6725852"/>
              <a:gd name="connsiteY271" fmla="*/ 1168246 h 3694083"/>
              <a:gd name="connsiteX272" fmla="*/ 3161519 w 6725852"/>
              <a:gd name="connsiteY272" fmla="*/ 1183832 h 3694083"/>
              <a:gd name="connsiteX273" fmla="*/ 3166715 w 6725852"/>
              <a:gd name="connsiteY273" fmla="*/ 1121486 h 3694083"/>
              <a:gd name="connsiteX274" fmla="*/ 3140738 w 6725852"/>
              <a:gd name="connsiteY274" fmla="*/ 1079923 h 3694083"/>
              <a:gd name="connsiteX275" fmla="*/ 3171910 w 6725852"/>
              <a:gd name="connsiteY275" fmla="*/ 1059141 h 3694083"/>
              <a:gd name="connsiteX276" fmla="*/ 3171910 w 6725852"/>
              <a:gd name="connsiteY276" fmla="*/ 1079923 h 3694083"/>
              <a:gd name="connsiteX277" fmla="*/ 167342 w 6725852"/>
              <a:gd name="connsiteY277" fmla="*/ 854820 h 3694083"/>
              <a:gd name="connsiteX278" fmla="*/ 185271 w 6725852"/>
              <a:gd name="connsiteY278" fmla="*/ 884703 h 3694083"/>
              <a:gd name="connsiteX279" fmla="*/ 119530 w 6725852"/>
              <a:gd name="connsiteY279" fmla="*/ 878726 h 3694083"/>
              <a:gd name="connsiteX280" fmla="*/ 2856630 w 6725852"/>
              <a:gd name="connsiteY280" fmla="*/ 719580 h 3694083"/>
              <a:gd name="connsiteX281" fmla="*/ 2894337 w 6725852"/>
              <a:gd name="connsiteY281" fmla="*/ 741576 h 3694083"/>
              <a:gd name="connsiteX282" fmla="*/ 2881768 w 6725852"/>
              <a:gd name="connsiteY282" fmla="*/ 766714 h 3694083"/>
              <a:gd name="connsiteX283" fmla="*/ 2900622 w 6725852"/>
              <a:gd name="connsiteY283" fmla="*/ 763571 h 3694083"/>
              <a:gd name="connsiteX284" fmla="*/ 2906906 w 6725852"/>
              <a:gd name="connsiteY284" fmla="*/ 744718 h 3694083"/>
              <a:gd name="connsiteX285" fmla="*/ 2928902 w 6725852"/>
              <a:gd name="connsiteY285" fmla="*/ 744718 h 3694083"/>
              <a:gd name="connsiteX286" fmla="*/ 2960325 w 6725852"/>
              <a:gd name="connsiteY286" fmla="*/ 744718 h 3694083"/>
              <a:gd name="connsiteX287" fmla="*/ 2960325 w 6725852"/>
              <a:gd name="connsiteY287" fmla="*/ 738433 h 3694083"/>
              <a:gd name="connsiteX288" fmla="*/ 2979179 w 6725852"/>
              <a:gd name="connsiteY288" fmla="*/ 719580 h 3694083"/>
              <a:gd name="connsiteX289" fmla="*/ 3020028 w 6725852"/>
              <a:gd name="connsiteY289" fmla="*/ 735291 h 3694083"/>
              <a:gd name="connsiteX290" fmla="*/ 3020028 w 6725852"/>
              <a:gd name="connsiteY290" fmla="*/ 754145 h 3694083"/>
              <a:gd name="connsiteX291" fmla="*/ 3016886 w 6725852"/>
              <a:gd name="connsiteY291" fmla="*/ 766714 h 3694083"/>
              <a:gd name="connsiteX292" fmla="*/ 3042024 w 6725852"/>
              <a:gd name="connsiteY292" fmla="*/ 782425 h 3694083"/>
              <a:gd name="connsiteX293" fmla="*/ 3042024 w 6725852"/>
              <a:gd name="connsiteY293" fmla="*/ 798136 h 3694083"/>
              <a:gd name="connsiteX294" fmla="*/ 3035739 w 6725852"/>
              <a:gd name="connsiteY294" fmla="*/ 816990 h 3694083"/>
              <a:gd name="connsiteX295" fmla="*/ 2998032 w 6725852"/>
              <a:gd name="connsiteY295" fmla="*/ 851555 h 3694083"/>
              <a:gd name="connsiteX296" fmla="*/ 2972894 w 6725852"/>
              <a:gd name="connsiteY296" fmla="*/ 867266 h 3694083"/>
              <a:gd name="connsiteX297" fmla="*/ 2941471 w 6725852"/>
              <a:gd name="connsiteY297" fmla="*/ 879835 h 3694083"/>
              <a:gd name="connsiteX298" fmla="*/ 2884911 w 6725852"/>
              <a:gd name="connsiteY298" fmla="*/ 860982 h 3694083"/>
              <a:gd name="connsiteX299" fmla="*/ 2831492 w 6725852"/>
              <a:gd name="connsiteY299" fmla="*/ 823275 h 3694083"/>
              <a:gd name="connsiteX300" fmla="*/ 2844061 w 6725852"/>
              <a:gd name="connsiteY300" fmla="*/ 810705 h 3694083"/>
              <a:gd name="connsiteX301" fmla="*/ 2862915 w 6725852"/>
              <a:gd name="connsiteY301" fmla="*/ 807563 h 3694083"/>
              <a:gd name="connsiteX302" fmla="*/ 2862915 w 6725852"/>
              <a:gd name="connsiteY302" fmla="*/ 785567 h 3694083"/>
              <a:gd name="connsiteX303" fmla="*/ 2840919 w 6725852"/>
              <a:gd name="connsiteY303" fmla="*/ 788710 h 3694083"/>
              <a:gd name="connsiteX304" fmla="*/ 2822065 w 6725852"/>
              <a:gd name="connsiteY304" fmla="*/ 779283 h 3694083"/>
              <a:gd name="connsiteX305" fmla="*/ 2837777 w 6725852"/>
              <a:gd name="connsiteY305" fmla="*/ 747860 h 3694083"/>
              <a:gd name="connsiteX306" fmla="*/ 2847203 w 6725852"/>
              <a:gd name="connsiteY306" fmla="*/ 732149 h 3694083"/>
              <a:gd name="connsiteX307" fmla="*/ 5977 w 6725852"/>
              <a:gd name="connsiteY307" fmla="*/ 633691 h 3694083"/>
              <a:gd name="connsiteX308" fmla="*/ 77695 w 6725852"/>
              <a:gd name="connsiteY308" fmla="*/ 681503 h 3694083"/>
              <a:gd name="connsiteX309" fmla="*/ 113553 w 6725852"/>
              <a:gd name="connsiteY309" fmla="*/ 687479 h 3694083"/>
              <a:gd name="connsiteX310" fmla="*/ 149412 w 6725852"/>
              <a:gd name="connsiteY310" fmla="*/ 681503 h 3694083"/>
              <a:gd name="connsiteX311" fmla="*/ 191248 w 6725852"/>
              <a:gd name="connsiteY311" fmla="*/ 717362 h 3694083"/>
              <a:gd name="connsiteX312" fmla="*/ 197224 w 6725852"/>
              <a:gd name="connsiteY312" fmla="*/ 741267 h 3694083"/>
              <a:gd name="connsiteX313" fmla="*/ 155389 w 6725852"/>
              <a:gd name="connsiteY313" fmla="*/ 783103 h 3694083"/>
              <a:gd name="connsiteX314" fmla="*/ 119530 w 6725852"/>
              <a:gd name="connsiteY314" fmla="*/ 824938 h 3694083"/>
              <a:gd name="connsiteX315" fmla="*/ 77695 w 6725852"/>
              <a:gd name="connsiteY315" fmla="*/ 789079 h 3694083"/>
              <a:gd name="connsiteX316" fmla="*/ 77695 w 6725852"/>
              <a:gd name="connsiteY316" fmla="*/ 783103 h 3694083"/>
              <a:gd name="connsiteX317" fmla="*/ 71719 w 6725852"/>
              <a:gd name="connsiteY317" fmla="*/ 771150 h 3694083"/>
              <a:gd name="connsiteX318" fmla="*/ 47812 w 6725852"/>
              <a:gd name="connsiteY318" fmla="*/ 783103 h 3694083"/>
              <a:gd name="connsiteX319" fmla="*/ 29883 w 6725852"/>
              <a:gd name="connsiteY319" fmla="*/ 789079 h 3694083"/>
              <a:gd name="connsiteX320" fmla="*/ 17930 w 6725852"/>
              <a:gd name="connsiteY320" fmla="*/ 771150 h 3694083"/>
              <a:gd name="connsiteX321" fmla="*/ 17930 w 6725852"/>
              <a:gd name="connsiteY321" fmla="*/ 753220 h 3694083"/>
              <a:gd name="connsiteX322" fmla="*/ 29883 w 6725852"/>
              <a:gd name="connsiteY322" fmla="*/ 735291 h 3694083"/>
              <a:gd name="connsiteX323" fmla="*/ 5977 w 6725852"/>
              <a:gd name="connsiteY323" fmla="*/ 735291 h 3694083"/>
              <a:gd name="connsiteX324" fmla="*/ 0 w 6725852"/>
              <a:gd name="connsiteY324" fmla="*/ 663573 h 3694083"/>
              <a:gd name="connsiteX325" fmla="*/ 4509489 w 6725852"/>
              <a:gd name="connsiteY325" fmla="*/ 349375 h 3694083"/>
              <a:gd name="connsiteX326" fmla="*/ 4546359 w 6725852"/>
              <a:gd name="connsiteY326" fmla="*/ 386246 h 3694083"/>
              <a:gd name="connsiteX327" fmla="*/ 4465243 w 6725852"/>
              <a:gd name="connsiteY327" fmla="*/ 408368 h 3694083"/>
              <a:gd name="connsiteX328" fmla="*/ 4398876 w 6725852"/>
              <a:gd name="connsiteY328" fmla="*/ 430491 h 3694083"/>
              <a:gd name="connsiteX329" fmla="*/ 4317759 w 6725852"/>
              <a:gd name="connsiteY329" fmla="*/ 467362 h 3694083"/>
              <a:gd name="connsiteX330" fmla="*/ 4280889 w 6725852"/>
              <a:gd name="connsiteY330" fmla="*/ 548478 h 3694083"/>
              <a:gd name="connsiteX331" fmla="*/ 4280889 w 6725852"/>
              <a:gd name="connsiteY331" fmla="*/ 600097 h 3694083"/>
              <a:gd name="connsiteX332" fmla="*/ 4221895 w 6725852"/>
              <a:gd name="connsiteY332" fmla="*/ 548478 h 3694083"/>
              <a:gd name="connsiteX333" fmla="*/ 4266140 w 6725852"/>
              <a:gd name="connsiteY333" fmla="*/ 489485 h 3694083"/>
              <a:gd name="connsiteX334" fmla="*/ 4244018 w 6725852"/>
              <a:gd name="connsiteY334" fmla="*/ 474736 h 3694083"/>
              <a:gd name="connsiteX335" fmla="*/ 4280889 w 6725852"/>
              <a:gd name="connsiteY335" fmla="*/ 452614 h 3694083"/>
              <a:gd name="connsiteX336" fmla="*/ 4303011 w 6725852"/>
              <a:gd name="connsiteY336" fmla="*/ 415743 h 3694083"/>
              <a:gd name="connsiteX337" fmla="*/ 4413624 w 6725852"/>
              <a:gd name="connsiteY337" fmla="*/ 364123 h 3694083"/>
              <a:gd name="connsiteX338" fmla="*/ 5219170 w 6725852"/>
              <a:gd name="connsiteY338" fmla="*/ 311669 h 3694083"/>
              <a:gd name="connsiteX339" fmla="*/ 5234756 w 6725852"/>
              <a:gd name="connsiteY339" fmla="*/ 363623 h 3694083"/>
              <a:gd name="connsiteX340" fmla="*/ 5312688 w 6725852"/>
              <a:gd name="connsiteY340" fmla="*/ 353232 h 3694083"/>
              <a:gd name="connsiteX341" fmla="*/ 5354252 w 6725852"/>
              <a:gd name="connsiteY341" fmla="*/ 415578 h 3694083"/>
              <a:gd name="connsiteX342" fmla="*/ 5193193 w 6725852"/>
              <a:gd name="connsiteY342" fmla="*/ 514291 h 3694083"/>
              <a:gd name="connsiteX343" fmla="*/ 5255538 w 6725852"/>
              <a:gd name="connsiteY343" fmla="*/ 483119 h 3694083"/>
              <a:gd name="connsiteX344" fmla="*/ 5307493 w 6725852"/>
              <a:gd name="connsiteY344" fmla="*/ 462337 h 3694083"/>
              <a:gd name="connsiteX345" fmla="*/ 5354252 w 6725852"/>
              <a:gd name="connsiteY345" fmla="*/ 446750 h 3694083"/>
              <a:gd name="connsiteX346" fmla="*/ 5437379 w 6725852"/>
              <a:gd name="connsiteY346" fmla="*/ 477923 h 3694083"/>
              <a:gd name="connsiteX347" fmla="*/ 5494529 w 6725852"/>
              <a:gd name="connsiteY347" fmla="*/ 503900 h 3694083"/>
              <a:gd name="connsiteX348" fmla="*/ 5510115 w 6725852"/>
              <a:gd name="connsiteY348" fmla="*/ 498705 h 3694083"/>
              <a:gd name="connsiteX349" fmla="*/ 5520506 w 6725852"/>
              <a:gd name="connsiteY349" fmla="*/ 467532 h 3694083"/>
              <a:gd name="connsiteX350" fmla="*/ 5551679 w 6725852"/>
              <a:gd name="connsiteY350" fmla="*/ 467532 h 3694083"/>
              <a:gd name="connsiteX351" fmla="*/ 5598438 w 6725852"/>
              <a:gd name="connsiteY351" fmla="*/ 477923 h 3694083"/>
              <a:gd name="connsiteX352" fmla="*/ 5645197 w 6725852"/>
              <a:gd name="connsiteY352" fmla="*/ 519487 h 3694083"/>
              <a:gd name="connsiteX353" fmla="*/ 5629611 w 6725852"/>
              <a:gd name="connsiteY353" fmla="*/ 550659 h 3694083"/>
              <a:gd name="connsiteX354" fmla="*/ 5665979 w 6725852"/>
              <a:gd name="connsiteY354" fmla="*/ 576637 h 3694083"/>
              <a:gd name="connsiteX355" fmla="*/ 5691956 w 6725852"/>
              <a:gd name="connsiteY355" fmla="*/ 540269 h 3694083"/>
              <a:gd name="connsiteX356" fmla="*/ 5801061 w 6725852"/>
              <a:gd name="connsiteY356" fmla="*/ 561050 h 3694083"/>
              <a:gd name="connsiteX357" fmla="*/ 5811452 w 6725852"/>
              <a:gd name="connsiteY357" fmla="*/ 540269 h 3694083"/>
              <a:gd name="connsiteX358" fmla="*/ 5821843 w 6725852"/>
              <a:gd name="connsiteY358" fmla="*/ 509096 h 3694083"/>
              <a:gd name="connsiteX359" fmla="*/ 5832234 w 6725852"/>
              <a:gd name="connsiteY359" fmla="*/ 498705 h 3694083"/>
              <a:gd name="connsiteX360" fmla="*/ 5801061 w 6725852"/>
              <a:gd name="connsiteY360" fmla="*/ 441555 h 3694083"/>
              <a:gd name="connsiteX361" fmla="*/ 5764693 w 6725852"/>
              <a:gd name="connsiteY361" fmla="*/ 415578 h 3694083"/>
              <a:gd name="connsiteX362" fmla="*/ 5790670 w 6725852"/>
              <a:gd name="connsiteY362" fmla="*/ 363623 h 3694083"/>
              <a:gd name="connsiteX363" fmla="*/ 5821843 w 6725852"/>
              <a:gd name="connsiteY363" fmla="*/ 394796 h 3694083"/>
              <a:gd name="connsiteX364" fmla="*/ 5847820 w 6725852"/>
              <a:gd name="connsiteY364" fmla="*/ 379209 h 3694083"/>
              <a:gd name="connsiteX365" fmla="*/ 5904970 w 6725852"/>
              <a:gd name="connsiteY365" fmla="*/ 384405 h 3694083"/>
              <a:gd name="connsiteX366" fmla="*/ 5920556 w 6725852"/>
              <a:gd name="connsiteY366" fmla="*/ 425969 h 3694083"/>
              <a:gd name="connsiteX367" fmla="*/ 5858211 w 6725852"/>
              <a:gd name="connsiteY367" fmla="*/ 431164 h 3694083"/>
              <a:gd name="connsiteX368" fmla="*/ 5842624 w 6725852"/>
              <a:gd name="connsiteY368" fmla="*/ 441555 h 3694083"/>
              <a:gd name="connsiteX369" fmla="*/ 5894579 w 6725852"/>
              <a:gd name="connsiteY369" fmla="*/ 483119 h 3694083"/>
              <a:gd name="connsiteX370" fmla="*/ 5910165 w 6725852"/>
              <a:gd name="connsiteY370" fmla="*/ 540269 h 3694083"/>
              <a:gd name="connsiteX371" fmla="*/ 6014074 w 6725852"/>
              <a:gd name="connsiteY371" fmla="*/ 509096 h 3694083"/>
              <a:gd name="connsiteX372" fmla="*/ 6034856 w 6725852"/>
              <a:gd name="connsiteY372" fmla="*/ 571441 h 3694083"/>
              <a:gd name="connsiteX373" fmla="*/ 6117984 w 6725852"/>
              <a:gd name="connsiteY373" fmla="*/ 561050 h 3694083"/>
              <a:gd name="connsiteX374" fmla="*/ 6185524 w 6725852"/>
              <a:gd name="connsiteY374" fmla="*/ 587028 h 3694083"/>
              <a:gd name="connsiteX375" fmla="*/ 6201111 w 6725852"/>
              <a:gd name="connsiteY375" fmla="*/ 623396 h 3694083"/>
              <a:gd name="connsiteX376" fmla="*/ 6263456 w 6725852"/>
              <a:gd name="connsiteY376" fmla="*/ 618200 h 3694083"/>
              <a:gd name="connsiteX377" fmla="*/ 6305020 w 6725852"/>
              <a:gd name="connsiteY377" fmla="*/ 628591 h 3694083"/>
              <a:gd name="connsiteX378" fmla="*/ 6325802 w 6725852"/>
              <a:gd name="connsiteY378" fmla="*/ 607809 h 3694083"/>
              <a:gd name="connsiteX379" fmla="*/ 6502447 w 6725852"/>
              <a:gd name="connsiteY379" fmla="*/ 597419 h 3694083"/>
              <a:gd name="connsiteX380" fmla="*/ 6663506 w 6725852"/>
              <a:gd name="connsiteY380" fmla="*/ 711719 h 3694083"/>
              <a:gd name="connsiteX381" fmla="*/ 6725852 w 6725852"/>
              <a:gd name="connsiteY381" fmla="*/ 727305 h 3694083"/>
              <a:gd name="connsiteX382" fmla="*/ 6689484 w 6725852"/>
              <a:gd name="connsiteY382" fmla="*/ 779259 h 3694083"/>
              <a:gd name="connsiteX383" fmla="*/ 6679093 w 6725852"/>
              <a:gd name="connsiteY383" fmla="*/ 826019 h 3694083"/>
              <a:gd name="connsiteX384" fmla="*/ 6590770 w 6725852"/>
              <a:gd name="connsiteY384" fmla="*/ 784455 h 3694083"/>
              <a:gd name="connsiteX385" fmla="*/ 6569988 w 6725852"/>
              <a:gd name="connsiteY385" fmla="*/ 763673 h 3694083"/>
              <a:gd name="connsiteX386" fmla="*/ 6559597 w 6725852"/>
              <a:gd name="connsiteY386" fmla="*/ 737696 h 3694083"/>
              <a:gd name="connsiteX387" fmla="*/ 6559597 w 6725852"/>
              <a:gd name="connsiteY387" fmla="*/ 753282 h 3694083"/>
              <a:gd name="connsiteX388" fmla="*/ 6533620 w 6725852"/>
              <a:gd name="connsiteY388" fmla="*/ 800041 h 3694083"/>
              <a:gd name="connsiteX389" fmla="*/ 6502447 w 6725852"/>
              <a:gd name="connsiteY389" fmla="*/ 800041 h 3694083"/>
              <a:gd name="connsiteX390" fmla="*/ 6533620 w 6725852"/>
              <a:gd name="connsiteY390" fmla="*/ 831214 h 3694083"/>
              <a:gd name="connsiteX391" fmla="*/ 6549206 w 6725852"/>
              <a:gd name="connsiteY391" fmla="*/ 909146 h 3694083"/>
              <a:gd name="connsiteX392" fmla="*/ 6518034 w 6725852"/>
              <a:gd name="connsiteY392" fmla="*/ 909146 h 3694083"/>
              <a:gd name="connsiteX393" fmla="*/ 6419320 w 6725852"/>
              <a:gd name="connsiteY393" fmla="*/ 935123 h 3694083"/>
              <a:gd name="connsiteX394" fmla="*/ 6382952 w 6725852"/>
              <a:gd name="connsiteY394" fmla="*/ 981882 h 3694083"/>
              <a:gd name="connsiteX395" fmla="*/ 6351779 w 6725852"/>
              <a:gd name="connsiteY395" fmla="*/ 981882 h 3694083"/>
              <a:gd name="connsiteX396" fmla="*/ 6294629 w 6725852"/>
              <a:gd name="connsiteY396" fmla="*/ 1013055 h 3694083"/>
              <a:gd name="connsiteX397" fmla="*/ 6273847 w 6725852"/>
              <a:gd name="connsiteY397" fmla="*/ 1002664 h 3694083"/>
              <a:gd name="connsiteX398" fmla="*/ 6237479 w 6725852"/>
              <a:gd name="connsiteY398" fmla="*/ 1054619 h 3694083"/>
              <a:gd name="connsiteX399" fmla="*/ 6268652 w 6725852"/>
              <a:gd name="connsiteY399" fmla="*/ 1080596 h 3694083"/>
              <a:gd name="connsiteX400" fmla="*/ 6242674 w 6725852"/>
              <a:gd name="connsiteY400" fmla="*/ 1106573 h 3694083"/>
              <a:gd name="connsiteX401" fmla="*/ 6237479 w 6725852"/>
              <a:gd name="connsiteY401" fmla="*/ 1153332 h 3694083"/>
              <a:gd name="connsiteX402" fmla="*/ 6242674 w 6725852"/>
              <a:gd name="connsiteY402" fmla="*/ 1194896 h 3694083"/>
              <a:gd name="connsiteX403" fmla="*/ 6211502 w 6725852"/>
              <a:gd name="connsiteY403" fmla="*/ 1205287 h 3694083"/>
              <a:gd name="connsiteX404" fmla="*/ 6185524 w 6725852"/>
              <a:gd name="connsiteY404" fmla="*/ 1257241 h 3694083"/>
              <a:gd name="connsiteX405" fmla="*/ 6159547 w 6725852"/>
              <a:gd name="connsiteY405" fmla="*/ 1278023 h 3694083"/>
              <a:gd name="connsiteX406" fmla="*/ 6128374 w 6725852"/>
              <a:gd name="connsiteY406" fmla="*/ 1314391 h 3694083"/>
              <a:gd name="connsiteX407" fmla="*/ 6045247 w 6725852"/>
              <a:gd name="connsiteY407" fmla="*/ 1444278 h 3694083"/>
              <a:gd name="connsiteX408" fmla="*/ 5899774 w 6725852"/>
              <a:gd name="connsiteY408" fmla="*/ 1537796 h 3694083"/>
              <a:gd name="connsiteX409" fmla="*/ 5863406 w 6725852"/>
              <a:gd name="connsiteY409" fmla="*/ 1548187 h 3694083"/>
              <a:gd name="connsiteX410" fmla="*/ 5853015 w 6725852"/>
              <a:gd name="connsiteY410" fmla="*/ 1652096 h 3694083"/>
              <a:gd name="connsiteX411" fmla="*/ 5827038 w 6725852"/>
              <a:gd name="connsiteY411" fmla="*/ 1724832 h 3694083"/>
              <a:gd name="connsiteX412" fmla="*/ 5775084 w 6725852"/>
              <a:gd name="connsiteY412" fmla="*/ 1761200 h 3694083"/>
              <a:gd name="connsiteX413" fmla="*/ 5712738 w 6725852"/>
              <a:gd name="connsiteY413" fmla="*/ 1781982 h 3694083"/>
              <a:gd name="connsiteX414" fmla="*/ 5665979 w 6725852"/>
              <a:gd name="connsiteY414" fmla="*/ 1792373 h 3694083"/>
              <a:gd name="connsiteX415" fmla="*/ 5645197 w 6725852"/>
              <a:gd name="connsiteY415" fmla="*/ 1865109 h 3694083"/>
              <a:gd name="connsiteX416" fmla="*/ 5629611 w 6725852"/>
              <a:gd name="connsiteY416" fmla="*/ 1802764 h 3694083"/>
              <a:gd name="connsiteX417" fmla="*/ 5650393 w 6725852"/>
              <a:gd name="connsiteY417" fmla="*/ 1750809 h 3694083"/>
              <a:gd name="connsiteX418" fmla="*/ 5702347 w 6725852"/>
              <a:gd name="connsiteY418" fmla="*/ 1709246 h 3694083"/>
              <a:gd name="connsiteX419" fmla="*/ 5738715 w 6725852"/>
              <a:gd name="connsiteY419" fmla="*/ 1698855 h 3694083"/>
              <a:gd name="connsiteX420" fmla="*/ 5780279 w 6725852"/>
              <a:gd name="connsiteY420" fmla="*/ 1652096 h 3694083"/>
              <a:gd name="connsiteX421" fmla="*/ 5811452 w 6725852"/>
              <a:gd name="connsiteY421" fmla="*/ 1579359 h 3694083"/>
              <a:gd name="connsiteX422" fmla="*/ 5827038 w 6725852"/>
              <a:gd name="connsiteY422" fmla="*/ 1574164 h 3694083"/>
              <a:gd name="connsiteX423" fmla="*/ 5811452 w 6725852"/>
              <a:gd name="connsiteY423" fmla="*/ 1558578 h 3694083"/>
              <a:gd name="connsiteX424" fmla="*/ 5811452 w 6725852"/>
              <a:gd name="connsiteY424" fmla="*/ 1527405 h 3694083"/>
              <a:gd name="connsiteX425" fmla="*/ 5847820 w 6725852"/>
              <a:gd name="connsiteY425" fmla="*/ 1517014 h 3694083"/>
              <a:gd name="connsiteX426" fmla="*/ 5847820 w 6725852"/>
              <a:gd name="connsiteY426" fmla="*/ 1470255 h 3694083"/>
              <a:gd name="connsiteX427" fmla="*/ 5910165 w 6725852"/>
              <a:gd name="connsiteY427" fmla="*/ 1470255 h 3694083"/>
              <a:gd name="connsiteX428" fmla="*/ 6014074 w 6725852"/>
              <a:gd name="connsiteY428" fmla="*/ 1423496 h 3694083"/>
              <a:gd name="connsiteX429" fmla="*/ 6117984 w 6725852"/>
              <a:gd name="connsiteY429" fmla="*/ 1293609 h 3694083"/>
              <a:gd name="connsiteX430" fmla="*/ 6107593 w 6725852"/>
              <a:gd name="connsiteY430" fmla="*/ 1226069 h 3694083"/>
              <a:gd name="connsiteX431" fmla="*/ 6092006 w 6725852"/>
              <a:gd name="connsiteY431" fmla="*/ 1163723 h 3694083"/>
              <a:gd name="connsiteX432" fmla="*/ 6092006 w 6725852"/>
              <a:gd name="connsiteY432" fmla="*/ 1127355 h 3694083"/>
              <a:gd name="connsiteX433" fmla="*/ 6123179 w 6725852"/>
              <a:gd name="connsiteY433" fmla="*/ 1101378 h 3694083"/>
              <a:gd name="connsiteX434" fmla="*/ 6123179 w 6725852"/>
              <a:gd name="connsiteY434" fmla="*/ 1075400 h 3694083"/>
              <a:gd name="connsiteX435" fmla="*/ 6201111 w 6725852"/>
              <a:gd name="connsiteY435" fmla="*/ 997469 h 3694083"/>
              <a:gd name="connsiteX436" fmla="*/ 6175134 w 6725852"/>
              <a:gd name="connsiteY436" fmla="*/ 955905 h 3694083"/>
              <a:gd name="connsiteX437" fmla="*/ 6190720 w 6725852"/>
              <a:gd name="connsiteY437" fmla="*/ 929928 h 3694083"/>
              <a:gd name="connsiteX438" fmla="*/ 6138765 w 6725852"/>
              <a:gd name="connsiteY438" fmla="*/ 924732 h 3694083"/>
              <a:gd name="connsiteX439" fmla="*/ 6076420 w 6725852"/>
              <a:gd name="connsiteY439" fmla="*/ 992273 h 3694083"/>
              <a:gd name="connsiteX440" fmla="*/ 6102397 w 6725852"/>
              <a:gd name="connsiteY440" fmla="*/ 1028641 h 3694083"/>
              <a:gd name="connsiteX441" fmla="*/ 6076420 w 6725852"/>
              <a:gd name="connsiteY441" fmla="*/ 1049423 h 3694083"/>
              <a:gd name="connsiteX442" fmla="*/ 6024465 w 6725852"/>
              <a:gd name="connsiteY442" fmla="*/ 1049423 h 3694083"/>
              <a:gd name="connsiteX443" fmla="*/ 6029661 w 6725852"/>
              <a:gd name="connsiteY443" fmla="*/ 1013055 h 3694083"/>
              <a:gd name="connsiteX444" fmla="*/ 5988097 w 6725852"/>
              <a:gd name="connsiteY444" fmla="*/ 1007859 h 3694083"/>
              <a:gd name="connsiteX445" fmla="*/ 5972511 w 6725852"/>
              <a:gd name="connsiteY445" fmla="*/ 1028641 h 3694083"/>
              <a:gd name="connsiteX446" fmla="*/ 5930947 w 6725852"/>
              <a:gd name="connsiteY446" fmla="*/ 1039032 h 3694083"/>
              <a:gd name="connsiteX447" fmla="*/ 5878993 w 6725852"/>
              <a:gd name="connsiteY447" fmla="*/ 1028641 h 3694083"/>
              <a:gd name="connsiteX448" fmla="*/ 5743911 w 6725852"/>
              <a:gd name="connsiteY448" fmla="*/ 1184505 h 3694083"/>
              <a:gd name="connsiteX449" fmla="*/ 5780279 w 6725852"/>
              <a:gd name="connsiteY449" fmla="*/ 1205287 h 3694083"/>
              <a:gd name="connsiteX450" fmla="*/ 5806256 w 6725852"/>
              <a:gd name="connsiteY450" fmla="*/ 1189700 h 3694083"/>
              <a:gd name="connsiteX451" fmla="*/ 5842624 w 6725852"/>
              <a:gd name="connsiteY451" fmla="*/ 1220873 h 3694083"/>
              <a:gd name="connsiteX452" fmla="*/ 5858211 w 6725852"/>
              <a:gd name="connsiteY452" fmla="*/ 1189700 h 3694083"/>
              <a:gd name="connsiteX453" fmla="*/ 5884188 w 6725852"/>
              <a:gd name="connsiteY453" fmla="*/ 1220873 h 3694083"/>
              <a:gd name="connsiteX454" fmla="*/ 5899774 w 6725852"/>
              <a:gd name="connsiteY454" fmla="*/ 1267632 h 3694083"/>
              <a:gd name="connsiteX455" fmla="*/ 5899774 w 6725852"/>
              <a:gd name="connsiteY455" fmla="*/ 1340369 h 3694083"/>
              <a:gd name="connsiteX456" fmla="*/ 5930947 w 6725852"/>
              <a:gd name="connsiteY456" fmla="*/ 1376737 h 3694083"/>
              <a:gd name="connsiteX457" fmla="*/ 5910165 w 6725852"/>
              <a:gd name="connsiteY457" fmla="*/ 1381932 h 3694083"/>
              <a:gd name="connsiteX458" fmla="*/ 5894579 w 6725852"/>
              <a:gd name="connsiteY458" fmla="*/ 1376737 h 3694083"/>
              <a:gd name="connsiteX459" fmla="*/ 5904970 w 6725852"/>
              <a:gd name="connsiteY459" fmla="*/ 1433887 h 3694083"/>
              <a:gd name="connsiteX460" fmla="*/ 5899774 w 6725852"/>
              <a:gd name="connsiteY460" fmla="*/ 1454669 h 3694083"/>
              <a:gd name="connsiteX461" fmla="*/ 5858211 w 6725852"/>
              <a:gd name="connsiteY461" fmla="*/ 1449473 h 3694083"/>
              <a:gd name="connsiteX462" fmla="*/ 5858211 w 6725852"/>
              <a:gd name="connsiteY462" fmla="*/ 1413105 h 3694083"/>
              <a:gd name="connsiteX463" fmla="*/ 5853015 w 6725852"/>
              <a:gd name="connsiteY463" fmla="*/ 1298805 h 3694083"/>
              <a:gd name="connsiteX464" fmla="*/ 5837429 w 6725852"/>
              <a:gd name="connsiteY464" fmla="*/ 1309196 h 3694083"/>
              <a:gd name="connsiteX465" fmla="*/ 5837429 w 6725852"/>
              <a:gd name="connsiteY465" fmla="*/ 1387128 h 3694083"/>
              <a:gd name="connsiteX466" fmla="*/ 5785474 w 6725852"/>
              <a:gd name="connsiteY466" fmla="*/ 1423496 h 3694083"/>
              <a:gd name="connsiteX467" fmla="*/ 5764693 w 6725852"/>
              <a:gd name="connsiteY467" fmla="*/ 1506623 h 3694083"/>
              <a:gd name="connsiteX468" fmla="*/ 5691956 w 6725852"/>
              <a:gd name="connsiteY468" fmla="*/ 1532600 h 3694083"/>
              <a:gd name="connsiteX469" fmla="*/ 5645197 w 6725852"/>
              <a:gd name="connsiteY469" fmla="*/ 1558578 h 3694083"/>
              <a:gd name="connsiteX470" fmla="*/ 5614024 w 6725852"/>
              <a:gd name="connsiteY470" fmla="*/ 1626119 h 3694083"/>
              <a:gd name="connsiteX471" fmla="*/ 5624415 w 6725852"/>
              <a:gd name="connsiteY471" fmla="*/ 1683269 h 3694083"/>
              <a:gd name="connsiteX472" fmla="*/ 5634806 w 6725852"/>
              <a:gd name="connsiteY472" fmla="*/ 1719637 h 3694083"/>
              <a:gd name="connsiteX473" fmla="*/ 5567265 w 6725852"/>
              <a:gd name="connsiteY473" fmla="*/ 1730028 h 3694083"/>
              <a:gd name="connsiteX474" fmla="*/ 5556874 w 6725852"/>
              <a:gd name="connsiteY474" fmla="*/ 1662487 h 3694083"/>
              <a:gd name="connsiteX475" fmla="*/ 5530897 w 6725852"/>
              <a:gd name="connsiteY475" fmla="*/ 1657291 h 3694083"/>
              <a:gd name="connsiteX476" fmla="*/ 5551679 w 6725852"/>
              <a:gd name="connsiteY476" fmla="*/ 1615728 h 3694083"/>
              <a:gd name="connsiteX477" fmla="*/ 5452965 w 6725852"/>
              <a:gd name="connsiteY477" fmla="*/ 1636509 h 3694083"/>
              <a:gd name="connsiteX478" fmla="*/ 5489334 w 6725852"/>
              <a:gd name="connsiteY478" fmla="*/ 1605337 h 3694083"/>
              <a:gd name="connsiteX479" fmla="*/ 5421793 w 6725852"/>
              <a:gd name="connsiteY479" fmla="*/ 1641705 h 3694083"/>
              <a:gd name="connsiteX480" fmla="*/ 5442574 w 6725852"/>
              <a:gd name="connsiteY480" fmla="*/ 1678073 h 3694083"/>
              <a:gd name="connsiteX481" fmla="*/ 5489334 w 6725852"/>
              <a:gd name="connsiteY481" fmla="*/ 1657291 h 3694083"/>
              <a:gd name="connsiteX482" fmla="*/ 5489334 w 6725852"/>
              <a:gd name="connsiteY482" fmla="*/ 1683269 h 3694083"/>
              <a:gd name="connsiteX483" fmla="*/ 5452965 w 6725852"/>
              <a:gd name="connsiteY483" fmla="*/ 1719637 h 3694083"/>
              <a:gd name="connsiteX484" fmla="*/ 5504920 w 6725852"/>
              <a:gd name="connsiteY484" fmla="*/ 1813155 h 3694083"/>
              <a:gd name="connsiteX485" fmla="*/ 5489334 w 6725852"/>
              <a:gd name="connsiteY485" fmla="*/ 1880696 h 3694083"/>
              <a:gd name="connsiteX486" fmla="*/ 5473747 w 6725852"/>
              <a:gd name="connsiteY486" fmla="*/ 1917064 h 3694083"/>
              <a:gd name="connsiteX487" fmla="*/ 5447770 w 6725852"/>
              <a:gd name="connsiteY487" fmla="*/ 1948237 h 3694083"/>
              <a:gd name="connsiteX488" fmla="*/ 5406206 w 6725852"/>
              <a:gd name="connsiteY488" fmla="*/ 1974214 h 3694083"/>
              <a:gd name="connsiteX489" fmla="*/ 5364643 w 6725852"/>
              <a:gd name="connsiteY489" fmla="*/ 1984605 h 3694083"/>
              <a:gd name="connsiteX490" fmla="*/ 5297102 w 6725852"/>
              <a:gd name="connsiteY490" fmla="*/ 2005387 h 3694083"/>
              <a:gd name="connsiteX491" fmla="*/ 5271124 w 6725852"/>
              <a:gd name="connsiteY491" fmla="*/ 2052146 h 3694083"/>
              <a:gd name="connsiteX492" fmla="*/ 5250343 w 6725852"/>
              <a:gd name="connsiteY492" fmla="*/ 2026169 h 3694083"/>
              <a:gd name="connsiteX493" fmla="*/ 5224365 w 6725852"/>
              <a:gd name="connsiteY493" fmla="*/ 2026169 h 3694083"/>
              <a:gd name="connsiteX494" fmla="*/ 5229561 w 6725852"/>
              <a:gd name="connsiteY494" fmla="*/ 2072928 h 3694083"/>
              <a:gd name="connsiteX495" fmla="*/ 5307493 w 6725852"/>
              <a:gd name="connsiteY495" fmla="*/ 2150859 h 3694083"/>
              <a:gd name="connsiteX496" fmla="*/ 5281515 w 6725852"/>
              <a:gd name="connsiteY496" fmla="*/ 2187228 h 3694083"/>
              <a:gd name="connsiteX497" fmla="*/ 5203584 w 6725852"/>
              <a:gd name="connsiteY497" fmla="*/ 2244378 h 3694083"/>
              <a:gd name="connsiteX498" fmla="*/ 5151629 w 6725852"/>
              <a:gd name="connsiteY498" fmla="*/ 2223596 h 3694083"/>
              <a:gd name="connsiteX499" fmla="*/ 5115261 w 6725852"/>
              <a:gd name="connsiteY499" fmla="*/ 2166446 h 3694083"/>
              <a:gd name="connsiteX500" fmla="*/ 5104870 w 6725852"/>
              <a:gd name="connsiteY500" fmla="*/ 2218400 h 3694083"/>
              <a:gd name="connsiteX501" fmla="*/ 5146434 w 6725852"/>
              <a:gd name="connsiteY501" fmla="*/ 2296332 h 3694083"/>
              <a:gd name="connsiteX502" fmla="*/ 5198388 w 6725852"/>
              <a:gd name="connsiteY502" fmla="*/ 2389850 h 3694083"/>
              <a:gd name="connsiteX503" fmla="*/ 5193193 w 6725852"/>
              <a:gd name="connsiteY503" fmla="*/ 2426219 h 3694083"/>
              <a:gd name="connsiteX504" fmla="*/ 5208779 w 6725852"/>
              <a:gd name="connsiteY504" fmla="*/ 2498955 h 3694083"/>
              <a:gd name="connsiteX505" fmla="*/ 5162020 w 6725852"/>
              <a:gd name="connsiteY505" fmla="*/ 2488564 h 3694083"/>
              <a:gd name="connsiteX506" fmla="*/ 5089284 w 6725852"/>
              <a:gd name="connsiteY506" fmla="*/ 2436609 h 3694083"/>
              <a:gd name="connsiteX507" fmla="*/ 5026938 w 6725852"/>
              <a:gd name="connsiteY507" fmla="*/ 2348287 h 3694083"/>
              <a:gd name="connsiteX508" fmla="*/ 4980179 w 6725852"/>
              <a:gd name="connsiteY508" fmla="*/ 2280746 h 3694083"/>
              <a:gd name="connsiteX509" fmla="*/ 5021743 w 6725852"/>
              <a:gd name="connsiteY509" fmla="*/ 2265159 h 3694083"/>
              <a:gd name="connsiteX510" fmla="*/ 5047720 w 6725852"/>
              <a:gd name="connsiteY510" fmla="*/ 2291137 h 3694083"/>
              <a:gd name="connsiteX511" fmla="*/ 5130847 w 6725852"/>
              <a:gd name="connsiteY511" fmla="*/ 2379459 h 3694083"/>
              <a:gd name="connsiteX512" fmla="*/ 5125652 w 6725852"/>
              <a:gd name="connsiteY512" fmla="*/ 2363873 h 3694083"/>
              <a:gd name="connsiteX513" fmla="*/ 5115261 w 6725852"/>
              <a:gd name="connsiteY513" fmla="*/ 2327505 h 3694083"/>
              <a:gd name="connsiteX514" fmla="*/ 5120456 w 6725852"/>
              <a:gd name="connsiteY514" fmla="*/ 2317114 h 3694083"/>
              <a:gd name="connsiteX515" fmla="*/ 5078893 w 6725852"/>
              <a:gd name="connsiteY515" fmla="*/ 2244378 h 3694083"/>
              <a:gd name="connsiteX516" fmla="*/ 5058111 w 6725852"/>
              <a:gd name="connsiteY516" fmla="*/ 2202814 h 3694083"/>
              <a:gd name="connsiteX517" fmla="*/ 5052915 w 6725852"/>
              <a:gd name="connsiteY517" fmla="*/ 2176837 h 3694083"/>
              <a:gd name="connsiteX518" fmla="*/ 5042524 w 6725852"/>
              <a:gd name="connsiteY518" fmla="*/ 2150859 h 3694083"/>
              <a:gd name="connsiteX519" fmla="*/ 5042524 w 6725852"/>
              <a:gd name="connsiteY519" fmla="*/ 2130078 h 3694083"/>
              <a:gd name="connsiteX520" fmla="*/ 5000961 w 6725852"/>
              <a:gd name="connsiteY520" fmla="*/ 2145664 h 3694083"/>
              <a:gd name="connsiteX521" fmla="*/ 4985374 w 6725852"/>
              <a:gd name="connsiteY521" fmla="*/ 2140469 h 3694083"/>
              <a:gd name="connsiteX522" fmla="*/ 4974984 w 6725852"/>
              <a:gd name="connsiteY522" fmla="*/ 2114491 h 3694083"/>
              <a:gd name="connsiteX523" fmla="*/ 4964593 w 6725852"/>
              <a:gd name="connsiteY523" fmla="*/ 2083319 h 3694083"/>
              <a:gd name="connsiteX524" fmla="*/ 4964593 w 6725852"/>
              <a:gd name="connsiteY524" fmla="*/ 2062537 h 3694083"/>
              <a:gd name="connsiteX525" fmla="*/ 4943811 w 6725852"/>
              <a:gd name="connsiteY525" fmla="*/ 2036559 h 3694083"/>
              <a:gd name="connsiteX526" fmla="*/ 4933420 w 6725852"/>
              <a:gd name="connsiteY526" fmla="*/ 1994996 h 3694083"/>
              <a:gd name="connsiteX527" fmla="*/ 4907443 w 6725852"/>
              <a:gd name="connsiteY527" fmla="*/ 2020973 h 3694083"/>
              <a:gd name="connsiteX528" fmla="*/ 4860684 w 6725852"/>
              <a:gd name="connsiteY528" fmla="*/ 2020973 h 3694083"/>
              <a:gd name="connsiteX529" fmla="*/ 4845097 w 6725852"/>
              <a:gd name="connsiteY529" fmla="*/ 2052146 h 3694083"/>
              <a:gd name="connsiteX530" fmla="*/ 4741188 w 6725852"/>
              <a:gd name="connsiteY530" fmla="*/ 2140469 h 3694083"/>
              <a:gd name="connsiteX531" fmla="*/ 4730797 w 6725852"/>
              <a:gd name="connsiteY531" fmla="*/ 2249573 h 3694083"/>
              <a:gd name="connsiteX532" fmla="*/ 4756774 w 6725852"/>
              <a:gd name="connsiteY532" fmla="*/ 2306723 h 3694083"/>
              <a:gd name="connsiteX533" fmla="*/ 4725602 w 6725852"/>
              <a:gd name="connsiteY533" fmla="*/ 2337896 h 3694083"/>
              <a:gd name="connsiteX534" fmla="*/ 4715211 w 6725852"/>
              <a:gd name="connsiteY534" fmla="*/ 2259964 h 3694083"/>
              <a:gd name="connsiteX535" fmla="*/ 4668452 w 6725852"/>
              <a:gd name="connsiteY535" fmla="*/ 2296332 h 3694083"/>
              <a:gd name="connsiteX536" fmla="*/ 4652865 w 6725852"/>
              <a:gd name="connsiteY536" fmla="*/ 2265159 h 3694083"/>
              <a:gd name="connsiteX537" fmla="*/ 4616497 w 6725852"/>
              <a:gd name="connsiteY537" fmla="*/ 2192423 h 3694083"/>
              <a:gd name="connsiteX538" fmla="*/ 4569738 w 6725852"/>
              <a:gd name="connsiteY538" fmla="*/ 2067732 h 3694083"/>
              <a:gd name="connsiteX539" fmla="*/ 4517784 w 6725852"/>
              <a:gd name="connsiteY539" fmla="*/ 2036559 h 3694083"/>
              <a:gd name="connsiteX540" fmla="*/ 4502197 w 6725852"/>
              <a:gd name="connsiteY540" fmla="*/ 1984605 h 3694083"/>
              <a:gd name="connsiteX541" fmla="*/ 4497002 w 6725852"/>
              <a:gd name="connsiteY541" fmla="*/ 1984605 h 3694083"/>
              <a:gd name="connsiteX542" fmla="*/ 4476220 w 6725852"/>
              <a:gd name="connsiteY542" fmla="*/ 1953432 h 3694083"/>
              <a:gd name="connsiteX543" fmla="*/ 4356724 w 6725852"/>
              <a:gd name="connsiteY543" fmla="*/ 1948237 h 3694083"/>
              <a:gd name="connsiteX544" fmla="*/ 4309965 w 6725852"/>
              <a:gd name="connsiteY544" fmla="*/ 1948237 h 3694083"/>
              <a:gd name="connsiteX545" fmla="*/ 4263206 w 6725852"/>
              <a:gd name="connsiteY545" fmla="*/ 1922259 h 3694083"/>
              <a:gd name="connsiteX546" fmla="*/ 4185274 w 6725852"/>
              <a:gd name="connsiteY546" fmla="*/ 1870305 h 3694083"/>
              <a:gd name="connsiteX547" fmla="*/ 4128124 w 6725852"/>
              <a:gd name="connsiteY547" fmla="*/ 1844328 h 3694083"/>
              <a:gd name="connsiteX548" fmla="*/ 4185274 w 6725852"/>
              <a:gd name="connsiteY548" fmla="*/ 1932650 h 3694083"/>
              <a:gd name="connsiteX549" fmla="*/ 4226838 w 6725852"/>
              <a:gd name="connsiteY549" fmla="*/ 1969019 h 3694083"/>
              <a:gd name="connsiteX550" fmla="*/ 4252815 w 6725852"/>
              <a:gd name="connsiteY550" fmla="*/ 1932650 h 3694083"/>
              <a:gd name="connsiteX551" fmla="*/ 4367115 w 6725852"/>
              <a:gd name="connsiteY551" fmla="*/ 2010582 h 3694083"/>
              <a:gd name="connsiteX552" fmla="*/ 4299574 w 6725852"/>
              <a:gd name="connsiteY552" fmla="*/ 2083319 h 3694083"/>
              <a:gd name="connsiteX553" fmla="*/ 4247620 w 6725852"/>
              <a:gd name="connsiteY553" fmla="*/ 2135273 h 3694083"/>
              <a:gd name="connsiteX554" fmla="*/ 4190470 w 6725852"/>
              <a:gd name="connsiteY554" fmla="*/ 2161250 h 3694083"/>
              <a:gd name="connsiteX555" fmla="*/ 4112538 w 6725852"/>
              <a:gd name="connsiteY555" fmla="*/ 2182032 h 3694083"/>
              <a:gd name="connsiteX556" fmla="*/ 4048808 w 6725852"/>
              <a:gd name="connsiteY556" fmla="*/ 2195689 h 3694083"/>
              <a:gd name="connsiteX557" fmla="*/ 4057513 w 6725852"/>
              <a:gd name="connsiteY557" fmla="*/ 2208746 h 3694083"/>
              <a:gd name="connsiteX558" fmla="*/ 4062108 w 6725852"/>
              <a:gd name="connsiteY558" fmla="*/ 2240911 h 3694083"/>
              <a:gd name="connsiteX559" fmla="*/ 4190768 w 6725852"/>
              <a:gd name="connsiteY559" fmla="*/ 2204151 h 3694083"/>
              <a:gd name="connsiteX560" fmla="*/ 4209148 w 6725852"/>
              <a:gd name="connsiteY560" fmla="*/ 2254696 h 3694083"/>
              <a:gd name="connsiteX561" fmla="*/ 4172388 w 6725852"/>
              <a:gd name="connsiteY561" fmla="*/ 2314431 h 3694083"/>
              <a:gd name="connsiteX562" fmla="*/ 4121843 w 6725852"/>
              <a:gd name="connsiteY562" fmla="*/ 2401735 h 3694083"/>
              <a:gd name="connsiteX563" fmla="*/ 4052918 w 6725852"/>
              <a:gd name="connsiteY563" fmla="*/ 2452280 h 3694083"/>
              <a:gd name="connsiteX564" fmla="*/ 4002374 w 6725852"/>
              <a:gd name="connsiteY564" fmla="*/ 2512015 h 3694083"/>
              <a:gd name="connsiteX565" fmla="*/ 3970209 w 6725852"/>
              <a:gd name="connsiteY565" fmla="*/ 2548774 h 3694083"/>
              <a:gd name="connsiteX566" fmla="*/ 3997779 w 6725852"/>
              <a:gd name="connsiteY566" fmla="*/ 2576344 h 3694083"/>
              <a:gd name="connsiteX567" fmla="*/ 3983994 w 6725852"/>
              <a:gd name="connsiteY567" fmla="*/ 2603914 h 3694083"/>
              <a:gd name="connsiteX568" fmla="*/ 4016159 w 6725852"/>
              <a:gd name="connsiteY568" fmla="*/ 2654459 h 3694083"/>
              <a:gd name="connsiteX569" fmla="*/ 4016159 w 6725852"/>
              <a:gd name="connsiteY569" fmla="*/ 2691219 h 3694083"/>
              <a:gd name="connsiteX570" fmla="*/ 4002374 w 6725852"/>
              <a:gd name="connsiteY570" fmla="*/ 2783118 h 3694083"/>
              <a:gd name="connsiteX571" fmla="*/ 3933449 w 6725852"/>
              <a:gd name="connsiteY571" fmla="*/ 2815283 h 3694083"/>
              <a:gd name="connsiteX572" fmla="*/ 3919664 w 6725852"/>
              <a:gd name="connsiteY572" fmla="*/ 2902587 h 3694083"/>
              <a:gd name="connsiteX573" fmla="*/ 3905879 w 6725852"/>
              <a:gd name="connsiteY573" fmla="*/ 2943942 h 3694083"/>
              <a:gd name="connsiteX574" fmla="*/ 3878309 w 6725852"/>
              <a:gd name="connsiteY574" fmla="*/ 2957727 h 3694083"/>
              <a:gd name="connsiteX575" fmla="*/ 3850740 w 6725852"/>
              <a:gd name="connsiteY575" fmla="*/ 3035842 h 3694083"/>
              <a:gd name="connsiteX576" fmla="*/ 3781815 w 6725852"/>
              <a:gd name="connsiteY576" fmla="*/ 3132336 h 3694083"/>
              <a:gd name="connsiteX577" fmla="*/ 3662346 w 6725852"/>
              <a:gd name="connsiteY577" fmla="*/ 3178286 h 3694083"/>
              <a:gd name="connsiteX578" fmla="*/ 3588826 w 6725852"/>
              <a:gd name="connsiteY578" fmla="*/ 3136931 h 3694083"/>
              <a:gd name="connsiteX579" fmla="*/ 3602611 w 6725852"/>
              <a:gd name="connsiteY579" fmla="*/ 3100171 h 3694083"/>
              <a:gd name="connsiteX580" fmla="*/ 3593421 w 6725852"/>
              <a:gd name="connsiteY580" fmla="*/ 3068007 h 3694083"/>
              <a:gd name="connsiteX581" fmla="*/ 3579636 w 6725852"/>
              <a:gd name="connsiteY581" fmla="*/ 3040437 h 3694083"/>
              <a:gd name="connsiteX582" fmla="*/ 3561256 w 6725852"/>
              <a:gd name="connsiteY582" fmla="*/ 3012867 h 3694083"/>
              <a:gd name="connsiteX583" fmla="*/ 3542876 w 6725852"/>
              <a:gd name="connsiteY583" fmla="*/ 2980702 h 3694083"/>
              <a:gd name="connsiteX584" fmla="*/ 3533686 w 6725852"/>
              <a:gd name="connsiteY584" fmla="*/ 2948537 h 3694083"/>
              <a:gd name="connsiteX585" fmla="*/ 3533686 w 6725852"/>
              <a:gd name="connsiteY585" fmla="*/ 2897993 h 3694083"/>
              <a:gd name="connsiteX586" fmla="*/ 3483142 w 6725852"/>
              <a:gd name="connsiteY586" fmla="*/ 2824473 h 3694083"/>
              <a:gd name="connsiteX587" fmla="*/ 3478547 w 6725852"/>
              <a:gd name="connsiteY587" fmla="*/ 2801498 h 3694083"/>
              <a:gd name="connsiteX588" fmla="*/ 3478547 w 6725852"/>
              <a:gd name="connsiteY588" fmla="*/ 2755548 h 3694083"/>
              <a:gd name="connsiteX589" fmla="*/ 3492332 w 6725852"/>
              <a:gd name="connsiteY589" fmla="*/ 2705004 h 3694083"/>
              <a:gd name="connsiteX590" fmla="*/ 3524496 w 6725852"/>
              <a:gd name="connsiteY590" fmla="*/ 2677434 h 3694083"/>
              <a:gd name="connsiteX591" fmla="*/ 3524496 w 6725852"/>
              <a:gd name="connsiteY591" fmla="*/ 2663649 h 3694083"/>
              <a:gd name="connsiteX592" fmla="*/ 3496927 w 6725852"/>
              <a:gd name="connsiteY592" fmla="*/ 2636079 h 3694083"/>
              <a:gd name="connsiteX593" fmla="*/ 3510711 w 6725852"/>
              <a:gd name="connsiteY593" fmla="*/ 2594724 h 3694083"/>
              <a:gd name="connsiteX594" fmla="*/ 3437192 w 6725852"/>
              <a:gd name="connsiteY594" fmla="*/ 2479850 h 3694083"/>
              <a:gd name="connsiteX595" fmla="*/ 3423407 w 6725852"/>
              <a:gd name="connsiteY595" fmla="*/ 2466065 h 3694083"/>
              <a:gd name="connsiteX596" fmla="*/ 3446382 w 6725852"/>
              <a:gd name="connsiteY596" fmla="*/ 2397140 h 3694083"/>
              <a:gd name="connsiteX597" fmla="*/ 3423407 w 6725852"/>
              <a:gd name="connsiteY597" fmla="*/ 2378760 h 3694083"/>
              <a:gd name="connsiteX598" fmla="*/ 3414217 w 6725852"/>
              <a:gd name="connsiteY598" fmla="*/ 2364975 h 3694083"/>
              <a:gd name="connsiteX599" fmla="*/ 3382052 w 6725852"/>
              <a:gd name="connsiteY599" fmla="*/ 2364975 h 3694083"/>
              <a:gd name="connsiteX600" fmla="*/ 3354482 w 6725852"/>
              <a:gd name="connsiteY600" fmla="*/ 2337406 h 3694083"/>
              <a:gd name="connsiteX601" fmla="*/ 3331507 w 6725852"/>
              <a:gd name="connsiteY601" fmla="*/ 2319026 h 3694083"/>
              <a:gd name="connsiteX602" fmla="*/ 3248798 w 6725852"/>
              <a:gd name="connsiteY602" fmla="*/ 2364975 h 3694083"/>
              <a:gd name="connsiteX603" fmla="*/ 3221228 w 6725852"/>
              <a:gd name="connsiteY603" fmla="*/ 2351190 h 3694083"/>
              <a:gd name="connsiteX604" fmla="*/ 3152303 w 6725852"/>
              <a:gd name="connsiteY604" fmla="*/ 2369570 h 3694083"/>
              <a:gd name="connsiteX605" fmla="*/ 3115544 w 6725852"/>
              <a:gd name="connsiteY605" fmla="*/ 2369570 h 3694083"/>
              <a:gd name="connsiteX606" fmla="*/ 3060404 w 6725852"/>
              <a:gd name="connsiteY606" fmla="*/ 2323621 h 3694083"/>
              <a:gd name="connsiteX607" fmla="*/ 3032834 w 6725852"/>
              <a:gd name="connsiteY607" fmla="*/ 2314431 h 3694083"/>
              <a:gd name="connsiteX608" fmla="*/ 3014454 w 6725852"/>
              <a:gd name="connsiteY608" fmla="*/ 2300646 h 3694083"/>
              <a:gd name="connsiteX609" fmla="*/ 3028239 w 6725852"/>
              <a:gd name="connsiteY609" fmla="*/ 2273076 h 3694083"/>
              <a:gd name="connsiteX610" fmla="*/ 2986884 w 6725852"/>
              <a:gd name="connsiteY610" fmla="*/ 2231721 h 3694083"/>
              <a:gd name="connsiteX611" fmla="*/ 2959314 w 6725852"/>
              <a:gd name="connsiteY611" fmla="*/ 2181176 h 3694083"/>
              <a:gd name="connsiteX612" fmla="*/ 2959314 w 6725852"/>
              <a:gd name="connsiteY612" fmla="*/ 2162797 h 3694083"/>
              <a:gd name="connsiteX613" fmla="*/ 2973099 w 6725852"/>
              <a:gd name="connsiteY613" fmla="*/ 2112252 h 3694083"/>
              <a:gd name="connsiteX614" fmla="*/ 2950125 w 6725852"/>
              <a:gd name="connsiteY614" fmla="*/ 2052517 h 3694083"/>
              <a:gd name="connsiteX615" fmla="*/ 3028239 w 6725852"/>
              <a:gd name="connsiteY615" fmla="*/ 1882503 h 3694083"/>
              <a:gd name="connsiteX616" fmla="*/ 3060404 w 6725852"/>
              <a:gd name="connsiteY616" fmla="*/ 1882503 h 3694083"/>
              <a:gd name="connsiteX617" fmla="*/ 3092569 w 6725852"/>
              <a:gd name="connsiteY617" fmla="*/ 1859528 h 3694083"/>
              <a:gd name="connsiteX618" fmla="*/ 3092569 w 6725852"/>
              <a:gd name="connsiteY618" fmla="*/ 1827363 h 3694083"/>
              <a:gd name="connsiteX619" fmla="*/ 3087974 w 6725852"/>
              <a:gd name="connsiteY619" fmla="*/ 1790604 h 3694083"/>
              <a:gd name="connsiteX620" fmla="*/ 3124734 w 6725852"/>
              <a:gd name="connsiteY620" fmla="*/ 1763034 h 3694083"/>
              <a:gd name="connsiteX621" fmla="*/ 3152303 w 6725852"/>
              <a:gd name="connsiteY621" fmla="*/ 1749249 h 3694083"/>
              <a:gd name="connsiteX622" fmla="*/ 3158911 w 6725852"/>
              <a:gd name="connsiteY622" fmla="*/ 1738236 h 3694083"/>
              <a:gd name="connsiteX623" fmla="*/ 3151379 w 6725852"/>
              <a:gd name="connsiteY623" fmla="*/ 1735223 h 3694083"/>
              <a:gd name="connsiteX624" fmla="*/ 3130597 w 6725852"/>
              <a:gd name="connsiteY624" fmla="*/ 1688464 h 3694083"/>
              <a:gd name="connsiteX625" fmla="*/ 3099424 w 6725852"/>
              <a:gd name="connsiteY625" fmla="*/ 1688464 h 3694083"/>
              <a:gd name="connsiteX626" fmla="*/ 3109815 w 6725852"/>
              <a:gd name="connsiteY626" fmla="*/ 1657291 h 3694083"/>
              <a:gd name="connsiteX627" fmla="*/ 3073447 w 6725852"/>
              <a:gd name="connsiteY627" fmla="*/ 1646900 h 3694083"/>
              <a:gd name="connsiteX628" fmla="*/ 3109815 w 6725852"/>
              <a:gd name="connsiteY628" fmla="*/ 1620923 h 3694083"/>
              <a:gd name="connsiteX629" fmla="*/ 3089034 w 6725852"/>
              <a:gd name="connsiteY629" fmla="*/ 1527405 h 3694083"/>
              <a:gd name="connsiteX630" fmla="*/ 3115011 w 6725852"/>
              <a:gd name="connsiteY630" fmla="*/ 1506623 h 3694083"/>
              <a:gd name="connsiteX631" fmla="*/ 3229311 w 6725852"/>
              <a:gd name="connsiteY631" fmla="*/ 1532600 h 3694083"/>
              <a:gd name="connsiteX632" fmla="*/ 3239702 w 6725852"/>
              <a:gd name="connsiteY632" fmla="*/ 1501428 h 3694083"/>
              <a:gd name="connsiteX633" fmla="*/ 3239702 w 6725852"/>
              <a:gd name="connsiteY633" fmla="*/ 1459864 h 3694083"/>
              <a:gd name="connsiteX634" fmla="*/ 3224115 w 6725852"/>
              <a:gd name="connsiteY634" fmla="*/ 1428691 h 3694083"/>
              <a:gd name="connsiteX635" fmla="*/ 3234506 w 6725852"/>
              <a:gd name="connsiteY635" fmla="*/ 1418300 h 3694083"/>
              <a:gd name="connsiteX636" fmla="*/ 3198138 w 6725852"/>
              <a:gd name="connsiteY636" fmla="*/ 1418300 h 3694083"/>
              <a:gd name="connsiteX637" fmla="*/ 3187747 w 6725852"/>
              <a:gd name="connsiteY637" fmla="*/ 1402714 h 3694083"/>
              <a:gd name="connsiteX638" fmla="*/ 3187747 w 6725852"/>
              <a:gd name="connsiteY638" fmla="*/ 1381932 h 3694083"/>
              <a:gd name="connsiteX639" fmla="*/ 3239702 w 6725852"/>
              <a:gd name="connsiteY639" fmla="*/ 1392323 h 3694083"/>
              <a:gd name="connsiteX640" fmla="*/ 3213724 w 6725852"/>
              <a:gd name="connsiteY640" fmla="*/ 1361150 h 3694083"/>
              <a:gd name="connsiteX641" fmla="*/ 3276070 w 6725852"/>
              <a:gd name="connsiteY641" fmla="*/ 1361150 h 3694083"/>
              <a:gd name="connsiteX642" fmla="*/ 3322829 w 6725852"/>
              <a:gd name="connsiteY642" fmla="*/ 1278023 h 3694083"/>
              <a:gd name="connsiteX643" fmla="*/ 3400761 w 6725852"/>
              <a:gd name="connsiteY643" fmla="*/ 1226069 h 3694083"/>
              <a:gd name="connsiteX644" fmla="*/ 3411152 w 6725852"/>
              <a:gd name="connsiteY644" fmla="*/ 1168919 h 3694083"/>
              <a:gd name="connsiteX645" fmla="*/ 3411152 w 6725852"/>
              <a:gd name="connsiteY645" fmla="*/ 1122159 h 3694083"/>
              <a:gd name="connsiteX646" fmla="*/ 3442324 w 6725852"/>
              <a:gd name="connsiteY646" fmla="*/ 1090987 h 3694083"/>
              <a:gd name="connsiteX647" fmla="*/ 3463106 w 6725852"/>
              <a:gd name="connsiteY647" fmla="*/ 1101378 h 3694083"/>
              <a:gd name="connsiteX648" fmla="*/ 3467791 w 6725852"/>
              <a:gd name="connsiteY648" fmla="*/ 1109811 h 3694083"/>
              <a:gd name="connsiteX649" fmla="*/ 3468302 w 6725852"/>
              <a:gd name="connsiteY649" fmla="*/ 1116964 h 3694083"/>
              <a:gd name="connsiteX650" fmla="*/ 3468302 w 6725852"/>
              <a:gd name="connsiteY650" fmla="*/ 1148137 h 3694083"/>
              <a:gd name="connsiteX651" fmla="*/ 3473240 w 6725852"/>
              <a:gd name="connsiteY651" fmla="*/ 1153898 h 3694083"/>
              <a:gd name="connsiteX652" fmla="*/ 3431934 w 6725852"/>
              <a:gd name="connsiteY652" fmla="*/ 1168919 h 3694083"/>
              <a:gd name="connsiteX653" fmla="*/ 3447520 w 6725852"/>
              <a:gd name="connsiteY653" fmla="*/ 1210482 h 3694083"/>
              <a:gd name="connsiteX654" fmla="*/ 3504670 w 6725852"/>
              <a:gd name="connsiteY654" fmla="*/ 1189700 h 3694083"/>
              <a:gd name="connsiteX655" fmla="*/ 3572211 w 6725852"/>
              <a:gd name="connsiteY655" fmla="*/ 1184505 h 3694083"/>
              <a:gd name="connsiteX656" fmla="*/ 3639752 w 6725852"/>
              <a:gd name="connsiteY656" fmla="*/ 1184505 h 3694083"/>
              <a:gd name="connsiteX657" fmla="*/ 3655338 w 6725852"/>
              <a:gd name="connsiteY657" fmla="*/ 1090987 h 3694083"/>
              <a:gd name="connsiteX658" fmla="*/ 3712488 w 6725852"/>
              <a:gd name="connsiteY658" fmla="*/ 1106573 h 3694083"/>
              <a:gd name="connsiteX659" fmla="*/ 3707293 w 6725852"/>
              <a:gd name="connsiteY659" fmla="*/ 1059814 h 3694083"/>
              <a:gd name="connsiteX660" fmla="*/ 3655338 w 6725852"/>
              <a:gd name="connsiteY660" fmla="*/ 1075400 h 3694083"/>
              <a:gd name="connsiteX661" fmla="*/ 3676120 w 6725852"/>
              <a:gd name="connsiteY661" fmla="*/ 1023446 h 3694083"/>
              <a:gd name="connsiteX662" fmla="*/ 3790420 w 6725852"/>
              <a:gd name="connsiteY662" fmla="*/ 1007859 h 3694083"/>
              <a:gd name="connsiteX663" fmla="*/ 3806006 w 6725852"/>
              <a:gd name="connsiteY663" fmla="*/ 1007859 h 3694083"/>
              <a:gd name="connsiteX664" fmla="*/ 3780029 w 6725852"/>
              <a:gd name="connsiteY664" fmla="*/ 976687 h 3694083"/>
              <a:gd name="connsiteX665" fmla="*/ 3676120 w 6725852"/>
              <a:gd name="connsiteY665" fmla="*/ 1007859 h 3694083"/>
              <a:gd name="connsiteX666" fmla="*/ 3655338 w 6725852"/>
              <a:gd name="connsiteY666" fmla="*/ 971491 h 3694083"/>
              <a:gd name="connsiteX667" fmla="*/ 3644947 w 6725852"/>
              <a:gd name="connsiteY667" fmla="*/ 929928 h 3694083"/>
              <a:gd name="connsiteX668" fmla="*/ 3644947 w 6725852"/>
              <a:gd name="connsiteY668" fmla="*/ 903950 h 3694083"/>
              <a:gd name="connsiteX669" fmla="*/ 3655338 w 6725852"/>
              <a:gd name="connsiteY669" fmla="*/ 883169 h 3694083"/>
              <a:gd name="connsiteX670" fmla="*/ 3696902 w 6725852"/>
              <a:gd name="connsiteY670" fmla="*/ 820823 h 3694083"/>
              <a:gd name="connsiteX671" fmla="*/ 3722879 w 6725852"/>
              <a:gd name="connsiteY671" fmla="*/ 768869 h 3694083"/>
              <a:gd name="connsiteX672" fmla="*/ 3676120 w 6725852"/>
              <a:gd name="connsiteY672" fmla="*/ 763673 h 3694083"/>
              <a:gd name="connsiteX673" fmla="*/ 3660534 w 6725852"/>
              <a:gd name="connsiteY673" fmla="*/ 800041 h 3694083"/>
              <a:gd name="connsiteX674" fmla="*/ 3639752 w 6725852"/>
              <a:gd name="connsiteY674" fmla="*/ 831214 h 3694083"/>
              <a:gd name="connsiteX675" fmla="*/ 3598188 w 6725852"/>
              <a:gd name="connsiteY675" fmla="*/ 862387 h 3694083"/>
              <a:gd name="connsiteX676" fmla="*/ 3598188 w 6725852"/>
              <a:gd name="connsiteY676" fmla="*/ 976687 h 3694083"/>
              <a:gd name="connsiteX677" fmla="*/ 3608579 w 6725852"/>
              <a:gd name="connsiteY677" fmla="*/ 1018250 h 3694083"/>
              <a:gd name="connsiteX678" fmla="*/ 3577406 w 6725852"/>
              <a:gd name="connsiteY678" fmla="*/ 1049423 h 3694083"/>
              <a:gd name="connsiteX679" fmla="*/ 3572211 w 6725852"/>
              <a:gd name="connsiteY679" fmla="*/ 1111769 h 3694083"/>
              <a:gd name="connsiteX680" fmla="*/ 3546234 w 6725852"/>
              <a:gd name="connsiteY680" fmla="*/ 1148137 h 3694083"/>
              <a:gd name="connsiteX681" fmla="*/ 3499474 w 6725852"/>
              <a:gd name="connsiteY681" fmla="*/ 1184505 h 3694083"/>
              <a:gd name="connsiteX682" fmla="*/ 3473240 w 6725852"/>
              <a:gd name="connsiteY682" fmla="*/ 1153898 h 3694083"/>
              <a:gd name="connsiteX683" fmla="*/ 3489084 w 6725852"/>
              <a:gd name="connsiteY683" fmla="*/ 1148137 h 3694083"/>
              <a:gd name="connsiteX684" fmla="*/ 3467791 w 6725852"/>
              <a:gd name="connsiteY684" fmla="*/ 1109811 h 3694083"/>
              <a:gd name="connsiteX685" fmla="*/ 3463106 w 6725852"/>
              <a:gd name="connsiteY685" fmla="*/ 1044228 h 3694083"/>
              <a:gd name="connsiteX686" fmla="*/ 3390370 w 6725852"/>
              <a:gd name="connsiteY686" fmla="*/ 1101378 h 3694083"/>
              <a:gd name="connsiteX687" fmla="*/ 3338415 w 6725852"/>
              <a:gd name="connsiteY687" fmla="*/ 1065009 h 3694083"/>
              <a:gd name="connsiteX688" fmla="*/ 3348806 w 6725852"/>
              <a:gd name="connsiteY688" fmla="*/ 1018250 h 3694083"/>
              <a:gd name="connsiteX689" fmla="*/ 3348806 w 6725852"/>
              <a:gd name="connsiteY689" fmla="*/ 940319 h 3694083"/>
              <a:gd name="connsiteX690" fmla="*/ 3354002 w 6725852"/>
              <a:gd name="connsiteY690" fmla="*/ 914341 h 3694083"/>
              <a:gd name="connsiteX691" fmla="*/ 3379979 w 6725852"/>
              <a:gd name="connsiteY691" fmla="*/ 857191 h 3694083"/>
              <a:gd name="connsiteX692" fmla="*/ 3421543 w 6725852"/>
              <a:gd name="connsiteY692" fmla="*/ 862387 h 3694083"/>
              <a:gd name="connsiteX693" fmla="*/ 3494279 w 6725852"/>
              <a:gd name="connsiteY693" fmla="*/ 779259 h 3694083"/>
              <a:gd name="connsiteX694" fmla="*/ 3489084 w 6725852"/>
              <a:gd name="connsiteY694" fmla="*/ 737696 h 3694083"/>
              <a:gd name="connsiteX695" fmla="*/ 3535843 w 6725852"/>
              <a:gd name="connsiteY695" fmla="*/ 701328 h 3694083"/>
              <a:gd name="connsiteX696" fmla="*/ 3473497 w 6725852"/>
              <a:gd name="connsiteY696" fmla="*/ 685741 h 3694083"/>
              <a:gd name="connsiteX697" fmla="*/ 3541038 w 6725852"/>
              <a:gd name="connsiteY697" fmla="*/ 644178 h 3694083"/>
              <a:gd name="connsiteX698" fmla="*/ 3603384 w 6725852"/>
              <a:gd name="connsiteY698" fmla="*/ 607809 h 3694083"/>
              <a:gd name="connsiteX699" fmla="*/ 3655338 w 6725852"/>
              <a:gd name="connsiteY699" fmla="*/ 597419 h 3694083"/>
              <a:gd name="connsiteX700" fmla="*/ 3748856 w 6725852"/>
              <a:gd name="connsiteY700" fmla="*/ 576637 h 3694083"/>
              <a:gd name="connsiteX701" fmla="*/ 3837179 w 6725852"/>
              <a:gd name="connsiteY701" fmla="*/ 592223 h 3694083"/>
              <a:gd name="connsiteX702" fmla="*/ 3806006 w 6725852"/>
              <a:gd name="connsiteY702" fmla="*/ 623396 h 3694083"/>
              <a:gd name="connsiteX703" fmla="*/ 3857961 w 6725852"/>
              <a:gd name="connsiteY703" fmla="*/ 618200 h 3694083"/>
              <a:gd name="connsiteX704" fmla="*/ 4034606 w 6725852"/>
              <a:gd name="connsiteY704" fmla="*/ 685741 h 3694083"/>
              <a:gd name="connsiteX705" fmla="*/ 3956674 w 6725852"/>
              <a:gd name="connsiteY705" fmla="*/ 763673 h 3694083"/>
              <a:gd name="connsiteX706" fmla="*/ 3857961 w 6725852"/>
              <a:gd name="connsiteY706" fmla="*/ 690937 h 3694083"/>
              <a:gd name="connsiteX707" fmla="*/ 3904720 w 6725852"/>
              <a:gd name="connsiteY707" fmla="*/ 779259 h 3694083"/>
              <a:gd name="connsiteX708" fmla="*/ 3904720 w 6725852"/>
              <a:gd name="connsiteY708" fmla="*/ 836409 h 3694083"/>
              <a:gd name="connsiteX709" fmla="*/ 3920306 w 6725852"/>
              <a:gd name="connsiteY709" fmla="*/ 836409 h 3694083"/>
              <a:gd name="connsiteX710" fmla="*/ 3946284 w 6725852"/>
              <a:gd name="connsiteY710" fmla="*/ 784455 h 3694083"/>
              <a:gd name="connsiteX711" fmla="*/ 3972261 w 6725852"/>
              <a:gd name="connsiteY711" fmla="*/ 815628 h 3694083"/>
              <a:gd name="connsiteX712" fmla="*/ 3972261 w 6725852"/>
              <a:gd name="connsiteY712" fmla="*/ 784455 h 3694083"/>
              <a:gd name="connsiteX713" fmla="*/ 3972261 w 6725852"/>
              <a:gd name="connsiteY713" fmla="*/ 763673 h 3694083"/>
              <a:gd name="connsiteX714" fmla="*/ 4039802 w 6725852"/>
              <a:gd name="connsiteY714" fmla="*/ 716914 h 3694083"/>
              <a:gd name="connsiteX715" fmla="*/ 4060584 w 6725852"/>
              <a:gd name="connsiteY715" fmla="*/ 716914 h 3694083"/>
              <a:gd name="connsiteX716" fmla="*/ 4060584 w 6725852"/>
              <a:gd name="connsiteY716" fmla="*/ 685741 h 3694083"/>
              <a:gd name="connsiteX717" fmla="*/ 4050193 w 6725852"/>
              <a:gd name="connsiteY717" fmla="*/ 649373 h 3694083"/>
              <a:gd name="connsiteX718" fmla="*/ 4112538 w 6725852"/>
              <a:gd name="connsiteY718" fmla="*/ 690937 h 3694083"/>
              <a:gd name="connsiteX719" fmla="*/ 4096952 w 6725852"/>
              <a:gd name="connsiteY719" fmla="*/ 711719 h 3694083"/>
              <a:gd name="connsiteX720" fmla="*/ 4242424 w 6725852"/>
              <a:gd name="connsiteY720" fmla="*/ 644178 h 3694083"/>
              <a:gd name="connsiteX721" fmla="*/ 4315161 w 6725852"/>
              <a:gd name="connsiteY721" fmla="*/ 659764 h 3694083"/>
              <a:gd name="connsiteX722" fmla="*/ 4346334 w 6725852"/>
              <a:gd name="connsiteY722" fmla="*/ 644178 h 3694083"/>
              <a:gd name="connsiteX723" fmla="*/ 4309965 w 6725852"/>
              <a:gd name="connsiteY723" fmla="*/ 618200 h 3694083"/>
              <a:gd name="connsiteX724" fmla="*/ 4335943 w 6725852"/>
              <a:gd name="connsiteY724" fmla="*/ 597419 h 3694083"/>
              <a:gd name="connsiteX725" fmla="*/ 4517784 w 6725852"/>
              <a:gd name="connsiteY725" fmla="*/ 664959 h 3694083"/>
              <a:gd name="connsiteX726" fmla="*/ 4471024 w 6725852"/>
              <a:gd name="connsiteY726" fmla="*/ 628591 h 3694083"/>
              <a:gd name="connsiteX727" fmla="*/ 4471024 w 6725852"/>
              <a:gd name="connsiteY727" fmla="*/ 581832 h 3694083"/>
              <a:gd name="connsiteX728" fmla="*/ 4528174 w 6725852"/>
              <a:gd name="connsiteY728" fmla="*/ 545464 h 3694083"/>
              <a:gd name="connsiteX729" fmla="*/ 4538565 w 6725852"/>
              <a:gd name="connsiteY729" fmla="*/ 488314 h 3694083"/>
              <a:gd name="connsiteX730" fmla="*/ 4590520 w 6725852"/>
              <a:gd name="connsiteY730" fmla="*/ 514291 h 3694083"/>
              <a:gd name="connsiteX731" fmla="*/ 4595715 w 6725852"/>
              <a:gd name="connsiteY731" fmla="*/ 550659 h 3694083"/>
              <a:gd name="connsiteX732" fmla="*/ 4616497 w 6725852"/>
              <a:gd name="connsiteY732" fmla="*/ 519487 h 3694083"/>
              <a:gd name="connsiteX733" fmla="*/ 4611302 w 6725852"/>
              <a:gd name="connsiteY733" fmla="*/ 498705 h 3694083"/>
              <a:gd name="connsiteX734" fmla="*/ 4652865 w 6725852"/>
              <a:gd name="connsiteY734" fmla="*/ 472728 h 3694083"/>
              <a:gd name="connsiteX735" fmla="*/ 4704820 w 6725852"/>
              <a:gd name="connsiteY735" fmla="*/ 509096 h 3694083"/>
              <a:gd name="connsiteX736" fmla="*/ 4751579 w 6725852"/>
              <a:gd name="connsiteY736" fmla="*/ 483119 h 3694083"/>
              <a:gd name="connsiteX737" fmla="*/ 4839902 w 6725852"/>
              <a:gd name="connsiteY737" fmla="*/ 477923 h 3694083"/>
              <a:gd name="connsiteX738" fmla="*/ 4808729 w 6725852"/>
              <a:gd name="connsiteY738" fmla="*/ 441555 h 3694083"/>
              <a:gd name="connsiteX739" fmla="*/ 4839902 w 6725852"/>
              <a:gd name="connsiteY739" fmla="*/ 405187 h 3694083"/>
              <a:gd name="connsiteX740" fmla="*/ 4923029 w 6725852"/>
              <a:gd name="connsiteY740" fmla="*/ 389600 h 3694083"/>
              <a:gd name="connsiteX741" fmla="*/ 4969788 w 6725852"/>
              <a:gd name="connsiteY741" fmla="*/ 363623 h 3694083"/>
              <a:gd name="connsiteX742" fmla="*/ 5032134 w 6725852"/>
              <a:gd name="connsiteY742" fmla="*/ 379209 h 3694083"/>
              <a:gd name="connsiteX743" fmla="*/ 5136043 w 6725852"/>
              <a:gd name="connsiteY743" fmla="*/ 342841 h 3694083"/>
              <a:gd name="connsiteX744" fmla="*/ 1871146 w 6725852"/>
              <a:gd name="connsiteY744" fmla="*/ 51350 h 3694083"/>
              <a:gd name="connsiteX745" fmla="*/ 1926902 w 6725852"/>
              <a:gd name="connsiteY745" fmla="*/ 62501 h 3694083"/>
              <a:gd name="connsiteX746" fmla="*/ 1971507 w 6725852"/>
              <a:gd name="connsiteY746" fmla="*/ 62501 h 3694083"/>
              <a:gd name="connsiteX747" fmla="*/ 2060717 w 6725852"/>
              <a:gd name="connsiteY747" fmla="*/ 62501 h 3694083"/>
              <a:gd name="connsiteX748" fmla="*/ 2116473 w 6725852"/>
              <a:gd name="connsiteY748" fmla="*/ 84803 h 3694083"/>
              <a:gd name="connsiteX749" fmla="*/ 2172229 w 6725852"/>
              <a:gd name="connsiteY749" fmla="*/ 95954 h 3694083"/>
              <a:gd name="connsiteX750" fmla="*/ 1971507 w 6725852"/>
              <a:gd name="connsiteY750" fmla="*/ 240920 h 3694083"/>
              <a:gd name="connsiteX751" fmla="*/ 1915751 w 6725852"/>
              <a:gd name="connsiteY751" fmla="*/ 263223 h 3694083"/>
              <a:gd name="connsiteX752" fmla="*/ 1893448 w 6725852"/>
              <a:gd name="connsiteY752" fmla="*/ 330130 h 3694083"/>
              <a:gd name="connsiteX753" fmla="*/ 1871146 w 6725852"/>
              <a:gd name="connsiteY753" fmla="*/ 330130 h 3694083"/>
              <a:gd name="connsiteX754" fmla="*/ 1826541 w 6725852"/>
              <a:gd name="connsiteY754" fmla="*/ 352432 h 3694083"/>
              <a:gd name="connsiteX755" fmla="*/ 1882297 w 6725852"/>
              <a:gd name="connsiteY755" fmla="*/ 374735 h 3694083"/>
              <a:gd name="connsiteX756" fmla="*/ 1781936 w 6725852"/>
              <a:gd name="connsiteY756" fmla="*/ 397037 h 3694083"/>
              <a:gd name="connsiteX757" fmla="*/ 1837692 w 6725852"/>
              <a:gd name="connsiteY757" fmla="*/ 441642 h 3694083"/>
              <a:gd name="connsiteX758" fmla="*/ 1793087 w 6725852"/>
              <a:gd name="connsiteY758" fmla="*/ 452793 h 3694083"/>
              <a:gd name="connsiteX759" fmla="*/ 1670424 w 6725852"/>
              <a:gd name="connsiteY759" fmla="*/ 463945 h 3694083"/>
              <a:gd name="connsiteX760" fmla="*/ 1859995 w 6725852"/>
              <a:gd name="connsiteY760" fmla="*/ 486247 h 3694083"/>
              <a:gd name="connsiteX761" fmla="*/ 1915751 w 6725852"/>
              <a:gd name="connsiteY761" fmla="*/ 542003 h 3694083"/>
              <a:gd name="connsiteX762" fmla="*/ 2016112 w 6725852"/>
              <a:gd name="connsiteY762" fmla="*/ 564306 h 3694083"/>
              <a:gd name="connsiteX763" fmla="*/ 2049565 w 6725852"/>
              <a:gd name="connsiteY763" fmla="*/ 675819 h 3694083"/>
              <a:gd name="connsiteX764" fmla="*/ 2183380 w 6725852"/>
              <a:gd name="connsiteY764" fmla="*/ 731574 h 3694083"/>
              <a:gd name="connsiteX765" fmla="*/ 2116473 w 6725852"/>
              <a:gd name="connsiteY765" fmla="*/ 787330 h 3694083"/>
              <a:gd name="connsiteX766" fmla="*/ 2116473 w 6725852"/>
              <a:gd name="connsiteY766" fmla="*/ 831935 h 3694083"/>
              <a:gd name="connsiteX767" fmla="*/ 2083019 w 6725852"/>
              <a:gd name="connsiteY767" fmla="*/ 798481 h 3694083"/>
              <a:gd name="connsiteX768" fmla="*/ 2071868 w 6725852"/>
              <a:gd name="connsiteY768" fmla="*/ 776179 h 3694083"/>
              <a:gd name="connsiteX769" fmla="*/ 2038414 w 6725852"/>
              <a:gd name="connsiteY769" fmla="*/ 798481 h 3694083"/>
              <a:gd name="connsiteX770" fmla="*/ 2127624 w 6725852"/>
              <a:gd name="connsiteY770" fmla="*/ 865389 h 3694083"/>
              <a:gd name="connsiteX771" fmla="*/ 2083019 w 6725852"/>
              <a:gd name="connsiteY771" fmla="*/ 932296 h 3694083"/>
              <a:gd name="connsiteX772" fmla="*/ 2027263 w 6725852"/>
              <a:gd name="connsiteY772" fmla="*/ 887691 h 3694083"/>
              <a:gd name="connsiteX773" fmla="*/ 2071868 w 6725852"/>
              <a:gd name="connsiteY773" fmla="*/ 932296 h 3694083"/>
              <a:gd name="connsiteX774" fmla="*/ 2016112 w 6725852"/>
              <a:gd name="connsiteY774" fmla="*/ 965750 h 3694083"/>
              <a:gd name="connsiteX775" fmla="*/ 1995668 w 6725852"/>
              <a:gd name="connsiteY775" fmla="*/ 949023 h 3694083"/>
              <a:gd name="connsiteX776" fmla="*/ 1993809 w 6725852"/>
              <a:gd name="connsiteY776" fmla="*/ 943447 h 3694083"/>
              <a:gd name="connsiteX777" fmla="*/ 1975222 w 6725852"/>
              <a:gd name="connsiteY777" fmla="*/ 932295 h 3694083"/>
              <a:gd name="connsiteX778" fmla="*/ 1893448 w 6725852"/>
              <a:gd name="connsiteY778" fmla="*/ 865389 h 3694083"/>
              <a:gd name="connsiteX779" fmla="*/ 1859995 w 6725852"/>
              <a:gd name="connsiteY779" fmla="*/ 843086 h 3694083"/>
              <a:gd name="connsiteX780" fmla="*/ 1893448 w 6725852"/>
              <a:gd name="connsiteY780" fmla="*/ 753876 h 3694083"/>
              <a:gd name="connsiteX781" fmla="*/ 1915751 w 6725852"/>
              <a:gd name="connsiteY781" fmla="*/ 709271 h 3694083"/>
              <a:gd name="connsiteX782" fmla="*/ 1893448 w 6725852"/>
              <a:gd name="connsiteY782" fmla="*/ 675819 h 3694083"/>
              <a:gd name="connsiteX783" fmla="*/ 1837692 w 6725852"/>
              <a:gd name="connsiteY783" fmla="*/ 642364 h 3694083"/>
              <a:gd name="connsiteX784" fmla="*/ 1815390 w 6725852"/>
              <a:gd name="connsiteY784" fmla="*/ 664667 h 3694083"/>
              <a:gd name="connsiteX785" fmla="*/ 1815390 w 6725852"/>
              <a:gd name="connsiteY785" fmla="*/ 709271 h 3694083"/>
              <a:gd name="connsiteX786" fmla="*/ 1759634 w 6725852"/>
              <a:gd name="connsiteY786" fmla="*/ 742725 h 3694083"/>
              <a:gd name="connsiteX787" fmla="*/ 1759634 w 6725852"/>
              <a:gd name="connsiteY787" fmla="*/ 753876 h 3694083"/>
              <a:gd name="connsiteX788" fmla="*/ 1804239 w 6725852"/>
              <a:gd name="connsiteY788" fmla="*/ 831935 h 3694083"/>
              <a:gd name="connsiteX789" fmla="*/ 1793087 w 6725852"/>
              <a:gd name="connsiteY789" fmla="*/ 887691 h 3694083"/>
              <a:gd name="connsiteX790" fmla="*/ 1748483 w 6725852"/>
              <a:gd name="connsiteY790" fmla="*/ 865389 h 3694083"/>
              <a:gd name="connsiteX791" fmla="*/ 1715029 w 6725852"/>
              <a:gd name="connsiteY791" fmla="*/ 898842 h 3694083"/>
              <a:gd name="connsiteX792" fmla="*/ 1670424 w 6725852"/>
              <a:gd name="connsiteY792" fmla="*/ 854237 h 3694083"/>
              <a:gd name="connsiteX793" fmla="*/ 1614668 w 6725852"/>
              <a:gd name="connsiteY793" fmla="*/ 898842 h 3694083"/>
              <a:gd name="connsiteX794" fmla="*/ 1581214 w 6725852"/>
              <a:gd name="connsiteY794" fmla="*/ 999203 h 3694083"/>
              <a:gd name="connsiteX795" fmla="*/ 1570063 w 6725852"/>
              <a:gd name="connsiteY795" fmla="*/ 1077262 h 3694083"/>
              <a:gd name="connsiteX796" fmla="*/ 1636970 w 6725852"/>
              <a:gd name="connsiteY796" fmla="*/ 1110715 h 3694083"/>
              <a:gd name="connsiteX797" fmla="*/ 1737331 w 6725852"/>
              <a:gd name="connsiteY797" fmla="*/ 1177623 h 3694083"/>
              <a:gd name="connsiteX798" fmla="*/ 1815390 w 6725852"/>
              <a:gd name="connsiteY798" fmla="*/ 1289135 h 3694083"/>
              <a:gd name="connsiteX799" fmla="*/ 1837692 w 6725852"/>
              <a:gd name="connsiteY799" fmla="*/ 1300286 h 3694083"/>
              <a:gd name="connsiteX800" fmla="*/ 1804239 w 6725852"/>
              <a:gd name="connsiteY800" fmla="*/ 1188774 h 3694083"/>
              <a:gd name="connsiteX801" fmla="*/ 1882297 w 6725852"/>
              <a:gd name="connsiteY801" fmla="*/ 1133018 h 3694083"/>
              <a:gd name="connsiteX802" fmla="*/ 1871146 w 6725852"/>
              <a:gd name="connsiteY802" fmla="*/ 1099564 h 3694083"/>
              <a:gd name="connsiteX803" fmla="*/ 1815390 w 6725852"/>
              <a:gd name="connsiteY803" fmla="*/ 1088413 h 3694083"/>
              <a:gd name="connsiteX804" fmla="*/ 1826541 w 6725852"/>
              <a:gd name="connsiteY804" fmla="*/ 1010354 h 3694083"/>
              <a:gd name="connsiteX805" fmla="*/ 1837692 w 6725852"/>
              <a:gd name="connsiteY805" fmla="*/ 999203 h 3694083"/>
              <a:gd name="connsiteX806" fmla="*/ 1826541 w 6725852"/>
              <a:gd name="connsiteY806" fmla="*/ 965750 h 3694083"/>
              <a:gd name="connsiteX807" fmla="*/ 1826541 w 6725852"/>
              <a:gd name="connsiteY807" fmla="*/ 909993 h 3694083"/>
              <a:gd name="connsiteX808" fmla="*/ 1848844 w 6725852"/>
              <a:gd name="connsiteY808" fmla="*/ 887691 h 3694083"/>
              <a:gd name="connsiteX809" fmla="*/ 1938053 w 6725852"/>
              <a:gd name="connsiteY809" fmla="*/ 909993 h 3694083"/>
              <a:gd name="connsiteX810" fmla="*/ 1975222 w 6725852"/>
              <a:gd name="connsiteY810" fmla="*/ 932295 h 3694083"/>
              <a:gd name="connsiteX811" fmla="*/ 1995668 w 6725852"/>
              <a:gd name="connsiteY811" fmla="*/ 949023 h 3694083"/>
              <a:gd name="connsiteX812" fmla="*/ 2004961 w 6725852"/>
              <a:gd name="connsiteY812" fmla="*/ 976901 h 3694083"/>
              <a:gd name="connsiteX813" fmla="*/ 2016112 w 6725852"/>
              <a:gd name="connsiteY813" fmla="*/ 1054959 h 3694083"/>
              <a:gd name="connsiteX814" fmla="*/ 2094170 w 6725852"/>
              <a:gd name="connsiteY814" fmla="*/ 1010354 h 3694083"/>
              <a:gd name="connsiteX815" fmla="*/ 2149926 w 6725852"/>
              <a:gd name="connsiteY815" fmla="*/ 1099564 h 3694083"/>
              <a:gd name="connsiteX816" fmla="*/ 2149926 w 6725852"/>
              <a:gd name="connsiteY816" fmla="*/ 1155320 h 3694083"/>
              <a:gd name="connsiteX817" fmla="*/ 2172229 w 6725852"/>
              <a:gd name="connsiteY817" fmla="*/ 1177623 h 3694083"/>
              <a:gd name="connsiteX818" fmla="*/ 2183380 w 6725852"/>
              <a:gd name="connsiteY818" fmla="*/ 1177623 h 3694083"/>
              <a:gd name="connsiteX819" fmla="*/ 2227985 w 6725852"/>
              <a:gd name="connsiteY819" fmla="*/ 1222228 h 3694083"/>
              <a:gd name="connsiteX820" fmla="*/ 2250287 w 6725852"/>
              <a:gd name="connsiteY820" fmla="*/ 1222228 h 3694083"/>
              <a:gd name="connsiteX821" fmla="*/ 2261439 w 6725852"/>
              <a:gd name="connsiteY821" fmla="*/ 1233379 h 3694083"/>
              <a:gd name="connsiteX822" fmla="*/ 2261439 w 6725852"/>
              <a:gd name="connsiteY822" fmla="*/ 1300286 h 3694083"/>
              <a:gd name="connsiteX823" fmla="*/ 2250287 w 6725852"/>
              <a:gd name="connsiteY823" fmla="*/ 1333740 h 3694083"/>
              <a:gd name="connsiteX824" fmla="*/ 2317195 w 6725852"/>
              <a:gd name="connsiteY824" fmla="*/ 1422950 h 3694083"/>
              <a:gd name="connsiteX825" fmla="*/ 2283741 w 6725852"/>
              <a:gd name="connsiteY825" fmla="*/ 1456403 h 3694083"/>
              <a:gd name="connsiteX826" fmla="*/ 2261439 w 6725852"/>
              <a:gd name="connsiteY826" fmla="*/ 1445252 h 3694083"/>
              <a:gd name="connsiteX827" fmla="*/ 2239136 w 6725852"/>
              <a:gd name="connsiteY827" fmla="*/ 1434101 h 3694083"/>
              <a:gd name="connsiteX828" fmla="*/ 2183380 w 6725852"/>
              <a:gd name="connsiteY828" fmla="*/ 1434101 h 3694083"/>
              <a:gd name="connsiteX829" fmla="*/ 2183380 w 6725852"/>
              <a:gd name="connsiteY829" fmla="*/ 1456403 h 3694083"/>
              <a:gd name="connsiteX830" fmla="*/ 2183380 w 6725852"/>
              <a:gd name="connsiteY830" fmla="*/ 1489857 h 3694083"/>
              <a:gd name="connsiteX831" fmla="*/ 2083019 w 6725852"/>
              <a:gd name="connsiteY831" fmla="*/ 1556764 h 3694083"/>
              <a:gd name="connsiteX832" fmla="*/ 2060717 w 6725852"/>
              <a:gd name="connsiteY832" fmla="*/ 1556764 h 3694083"/>
              <a:gd name="connsiteX833" fmla="*/ 2094170 w 6725852"/>
              <a:gd name="connsiteY833" fmla="*/ 1512159 h 3694083"/>
              <a:gd name="connsiteX834" fmla="*/ 2016112 w 6725852"/>
              <a:gd name="connsiteY834" fmla="*/ 1534462 h 3694083"/>
              <a:gd name="connsiteX835" fmla="*/ 2004961 w 6725852"/>
              <a:gd name="connsiteY835" fmla="*/ 1612520 h 3694083"/>
              <a:gd name="connsiteX836" fmla="*/ 1971507 w 6725852"/>
              <a:gd name="connsiteY836" fmla="*/ 1612520 h 3694083"/>
              <a:gd name="connsiteX837" fmla="*/ 1960356 w 6725852"/>
              <a:gd name="connsiteY837" fmla="*/ 1612520 h 3694083"/>
              <a:gd name="connsiteX838" fmla="*/ 1915751 w 6725852"/>
              <a:gd name="connsiteY838" fmla="*/ 1690579 h 3694083"/>
              <a:gd name="connsiteX839" fmla="*/ 1826541 w 6725852"/>
              <a:gd name="connsiteY839" fmla="*/ 1790940 h 3694083"/>
              <a:gd name="connsiteX840" fmla="*/ 1793087 w 6725852"/>
              <a:gd name="connsiteY840" fmla="*/ 1824393 h 3694083"/>
              <a:gd name="connsiteX841" fmla="*/ 1837692 w 6725852"/>
              <a:gd name="connsiteY841" fmla="*/ 1913603 h 3694083"/>
              <a:gd name="connsiteX842" fmla="*/ 1815390 w 6725852"/>
              <a:gd name="connsiteY842" fmla="*/ 1947057 h 3694083"/>
              <a:gd name="connsiteX843" fmla="*/ 1770785 w 6725852"/>
              <a:gd name="connsiteY843" fmla="*/ 1935906 h 3694083"/>
              <a:gd name="connsiteX844" fmla="*/ 1759634 w 6725852"/>
              <a:gd name="connsiteY844" fmla="*/ 1913603 h 3694083"/>
              <a:gd name="connsiteX845" fmla="*/ 1737331 w 6725852"/>
              <a:gd name="connsiteY845" fmla="*/ 1857847 h 3694083"/>
              <a:gd name="connsiteX846" fmla="*/ 1692726 w 6725852"/>
              <a:gd name="connsiteY846" fmla="*/ 1846696 h 3694083"/>
              <a:gd name="connsiteX847" fmla="*/ 1670424 w 6725852"/>
              <a:gd name="connsiteY847" fmla="*/ 1857847 h 3694083"/>
              <a:gd name="connsiteX848" fmla="*/ 1659273 w 6725852"/>
              <a:gd name="connsiteY848" fmla="*/ 1891301 h 3694083"/>
              <a:gd name="connsiteX849" fmla="*/ 1592365 w 6725852"/>
              <a:gd name="connsiteY849" fmla="*/ 1857847 h 3694083"/>
              <a:gd name="connsiteX850" fmla="*/ 1525458 w 6725852"/>
              <a:gd name="connsiteY850" fmla="*/ 1913603 h 3694083"/>
              <a:gd name="connsiteX851" fmla="*/ 1503156 w 6725852"/>
              <a:gd name="connsiteY851" fmla="*/ 1924754 h 3694083"/>
              <a:gd name="connsiteX852" fmla="*/ 1525458 w 6725852"/>
              <a:gd name="connsiteY852" fmla="*/ 1958208 h 3694083"/>
              <a:gd name="connsiteX853" fmla="*/ 1525458 w 6725852"/>
              <a:gd name="connsiteY853" fmla="*/ 2002813 h 3694083"/>
              <a:gd name="connsiteX854" fmla="*/ 1558912 w 6725852"/>
              <a:gd name="connsiteY854" fmla="*/ 2080871 h 3694083"/>
              <a:gd name="connsiteX855" fmla="*/ 1692726 w 6725852"/>
              <a:gd name="connsiteY855" fmla="*/ 2025115 h 3694083"/>
              <a:gd name="connsiteX856" fmla="*/ 1692726 w 6725852"/>
              <a:gd name="connsiteY856" fmla="*/ 2080871 h 3694083"/>
              <a:gd name="connsiteX857" fmla="*/ 1670424 w 6725852"/>
              <a:gd name="connsiteY857" fmla="*/ 2147779 h 3694083"/>
              <a:gd name="connsiteX858" fmla="*/ 1748483 w 6725852"/>
              <a:gd name="connsiteY858" fmla="*/ 2125476 h 3694083"/>
              <a:gd name="connsiteX859" fmla="*/ 1759634 w 6725852"/>
              <a:gd name="connsiteY859" fmla="*/ 2147779 h 3694083"/>
              <a:gd name="connsiteX860" fmla="*/ 1759634 w 6725852"/>
              <a:gd name="connsiteY860" fmla="*/ 2203535 h 3694083"/>
              <a:gd name="connsiteX861" fmla="*/ 1793087 w 6725852"/>
              <a:gd name="connsiteY861" fmla="*/ 2281593 h 3694083"/>
              <a:gd name="connsiteX862" fmla="*/ 1893448 w 6725852"/>
              <a:gd name="connsiteY862" fmla="*/ 2225837 h 3694083"/>
              <a:gd name="connsiteX863" fmla="*/ 1938053 w 6725852"/>
              <a:gd name="connsiteY863" fmla="*/ 2203535 h 3694083"/>
              <a:gd name="connsiteX864" fmla="*/ 1993809 w 6725852"/>
              <a:gd name="connsiteY864" fmla="*/ 2203535 h 3694083"/>
              <a:gd name="connsiteX865" fmla="*/ 2038414 w 6725852"/>
              <a:gd name="connsiteY865" fmla="*/ 2225837 h 3694083"/>
              <a:gd name="connsiteX866" fmla="*/ 2105322 w 6725852"/>
              <a:gd name="connsiteY866" fmla="*/ 2248140 h 3694083"/>
              <a:gd name="connsiteX867" fmla="*/ 2161078 w 6725852"/>
              <a:gd name="connsiteY867" fmla="*/ 2248140 h 3694083"/>
              <a:gd name="connsiteX868" fmla="*/ 2227985 w 6725852"/>
              <a:gd name="connsiteY868" fmla="*/ 2326198 h 3694083"/>
              <a:gd name="connsiteX869" fmla="*/ 2294892 w 6725852"/>
              <a:gd name="connsiteY869" fmla="*/ 2326198 h 3694083"/>
              <a:gd name="connsiteX870" fmla="*/ 2339497 w 6725852"/>
              <a:gd name="connsiteY870" fmla="*/ 2359652 h 3694083"/>
              <a:gd name="connsiteX871" fmla="*/ 2372951 w 6725852"/>
              <a:gd name="connsiteY871" fmla="*/ 2415408 h 3694083"/>
              <a:gd name="connsiteX872" fmla="*/ 2395253 w 6725852"/>
              <a:gd name="connsiteY872" fmla="*/ 2471164 h 3694083"/>
              <a:gd name="connsiteX873" fmla="*/ 2495614 w 6725852"/>
              <a:gd name="connsiteY873" fmla="*/ 2471164 h 3694083"/>
              <a:gd name="connsiteX874" fmla="*/ 2529068 w 6725852"/>
              <a:gd name="connsiteY874" fmla="*/ 2515769 h 3694083"/>
              <a:gd name="connsiteX875" fmla="*/ 2618278 w 6725852"/>
              <a:gd name="connsiteY875" fmla="*/ 2560374 h 3694083"/>
              <a:gd name="connsiteX876" fmla="*/ 2651731 w 6725852"/>
              <a:gd name="connsiteY876" fmla="*/ 2638432 h 3694083"/>
              <a:gd name="connsiteX877" fmla="*/ 2573673 w 6725852"/>
              <a:gd name="connsiteY877" fmla="*/ 2705340 h 3694083"/>
              <a:gd name="connsiteX878" fmla="*/ 2540219 w 6725852"/>
              <a:gd name="connsiteY878" fmla="*/ 2783398 h 3694083"/>
              <a:gd name="connsiteX879" fmla="*/ 2540219 w 6725852"/>
              <a:gd name="connsiteY879" fmla="*/ 2894911 h 3694083"/>
              <a:gd name="connsiteX880" fmla="*/ 2495614 w 6725852"/>
              <a:gd name="connsiteY880" fmla="*/ 2917213 h 3694083"/>
              <a:gd name="connsiteX881" fmla="*/ 2428707 w 6725852"/>
              <a:gd name="connsiteY881" fmla="*/ 2928364 h 3694083"/>
              <a:gd name="connsiteX882" fmla="*/ 2387116 w 6725852"/>
              <a:gd name="connsiteY882" fmla="*/ 2975983 h 3694083"/>
              <a:gd name="connsiteX883" fmla="*/ 2333570 w 6725852"/>
              <a:gd name="connsiteY883" fmla="*/ 3136621 h 3694083"/>
              <a:gd name="connsiteX884" fmla="*/ 2230597 w 6725852"/>
              <a:gd name="connsiteY884" fmla="*/ 3157215 h 3694083"/>
              <a:gd name="connsiteX885" fmla="*/ 2234716 w 6725852"/>
              <a:gd name="connsiteY885" fmla="*/ 3218999 h 3694083"/>
              <a:gd name="connsiteX886" fmla="*/ 2189408 w 6725852"/>
              <a:gd name="connsiteY886" fmla="*/ 3251950 h 3694083"/>
              <a:gd name="connsiteX887" fmla="*/ 2148219 w 6725852"/>
              <a:gd name="connsiteY887" fmla="*/ 3272545 h 3694083"/>
              <a:gd name="connsiteX888" fmla="*/ 2135862 w 6725852"/>
              <a:gd name="connsiteY888" fmla="*/ 3342567 h 3694083"/>
              <a:gd name="connsiteX889" fmla="*/ 2074078 w 6725852"/>
              <a:gd name="connsiteY889" fmla="*/ 3317853 h 3694083"/>
              <a:gd name="connsiteX890" fmla="*/ 2111148 w 6725852"/>
              <a:gd name="connsiteY890" fmla="*/ 3342567 h 3694083"/>
              <a:gd name="connsiteX891" fmla="*/ 2074078 w 6725852"/>
              <a:gd name="connsiteY891" fmla="*/ 3391994 h 3694083"/>
              <a:gd name="connsiteX892" fmla="*/ 2045246 w 6725852"/>
              <a:gd name="connsiteY892" fmla="*/ 3437302 h 3694083"/>
              <a:gd name="connsiteX893" fmla="*/ 2074078 w 6725852"/>
              <a:gd name="connsiteY893" fmla="*/ 3474372 h 3694083"/>
              <a:gd name="connsiteX894" fmla="*/ 2016413 w 6725852"/>
              <a:gd name="connsiteY894" fmla="*/ 3589702 h 3694083"/>
              <a:gd name="connsiteX895" fmla="*/ 2108639 w 6725852"/>
              <a:gd name="connsiteY895" fmla="*/ 3682629 h 3694083"/>
              <a:gd name="connsiteX896" fmla="*/ 2095577 w 6725852"/>
              <a:gd name="connsiteY896" fmla="*/ 3679615 h 3694083"/>
              <a:gd name="connsiteX897" fmla="*/ 1999938 w 6725852"/>
              <a:gd name="connsiteY897" fmla="*/ 3692675 h 3694083"/>
              <a:gd name="connsiteX898" fmla="*/ 1926902 w 6725852"/>
              <a:gd name="connsiteY898" fmla="*/ 3642042 h 3694083"/>
              <a:gd name="connsiteX899" fmla="*/ 1871146 w 6725852"/>
              <a:gd name="connsiteY899" fmla="*/ 3586286 h 3694083"/>
              <a:gd name="connsiteX900" fmla="*/ 1859995 w 6725852"/>
              <a:gd name="connsiteY900" fmla="*/ 3552832 h 3694083"/>
              <a:gd name="connsiteX901" fmla="*/ 1859995 w 6725852"/>
              <a:gd name="connsiteY901" fmla="*/ 3519379 h 3694083"/>
              <a:gd name="connsiteX902" fmla="*/ 1871146 w 6725852"/>
              <a:gd name="connsiteY902" fmla="*/ 3485925 h 3694083"/>
              <a:gd name="connsiteX903" fmla="*/ 1882297 w 6725852"/>
              <a:gd name="connsiteY903" fmla="*/ 3474774 h 3694083"/>
              <a:gd name="connsiteX904" fmla="*/ 1859995 w 6725852"/>
              <a:gd name="connsiteY904" fmla="*/ 3474774 h 3694083"/>
              <a:gd name="connsiteX905" fmla="*/ 1859995 w 6725852"/>
              <a:gd name="connsiteY905" fmla="*/ 3441320 h 3694083"/>
              <a:gd name="connsiteX906" fmla="*/ 1893448 w 6725852"/>
              <a:gd name="connsiteY906" fmla="*/ 3407867 h 3694083"/>
              <a:gd name="connsiteX907" fmla="*/ 1893448 w 6725852"/>
              <a:gd name="connsiteY907" fmla="*/ 3363262 h 3694083"/>
              <a:gd name="connsiteX908" fmla="*/ 1893448 w 6725852"/>
              <a:gd name="connsiteY908" fmla="*/ 3352111 h 3694083"/>
              <a:gd name="connsiteX909" fmla="*/ 1893448 w 6725852"/>
              <a:gd name="connsiteY909" fmla="*/ 3285203 h 3694083"/>
              <a:gd name="connsiteX910" fmla="*/ 1915751 w 6725852"/>
              <a:gd name="connsiteY910" fmla="*/ 3251750 h 3694083"/>
              <a:gd name="connsiteX911" fmla="*/ 1893448 w 6725852"/>
              <a:gd name="connsiteY911" fmla="*/ 3218296 h 3694083"/>
              <a:gd name="connsiteX912" fmla="*/ 1960356 w 6725852"/>
              <a:gd name="connsiteY912" fmla="*/ 3117935 h 3694083"/>
              <a:gd name="connsiteX913" fmla="*/ 1960356 w 6725852"/>
              <a:gd name="connsiteY913" fmla="*/ 3039876 h 3694083"/>
              <a:gd name="connsiteX914" fmla="*/ 1960356 w 6725852"/>
              <a:gd name="connsiteY914" fmla="*/ 2861457 h 3694083"/>
              <a:gd name="connsiteX915" fmla="*/ 1960356 w 6725852"/>
              <a:gd name="connsiteY915" fmla="*/ 2816852 h 3694083"/>
              <a:gd name="connsiteX916" fmla="*/ 1949204 w 6725852"/>
              <a:gd name="connsiteY916" fmla="*/ 2794550 h 3694083"/>
              <a:gd name="connsiteX917" fmla="*/ 1893448 w 6725852"/>
              <a:gd name="connsiteY917" fmla="*/ 2749945 h 3694083"/>
              <a:gd name="connsiteX918" fmla="*/ 1837692 w 6725852"/>
              <a:gd name="connsiteY918" fmla="*/ 2705340 h 3694083"/>
              <a:gd name="connsiteX919" fmla="*/ 1848844 w 6725852"/>
              <a:gd name="connsiteY919" fmla="*/ 2671886 h 3694083"/>
              <a:gd name="connsiteX920" fmla="*/ 1815390 w 6725852"/>
              <a:gd name="connsiteY920" fmla="*/ 2604979 h 3694083"/>
              <a:gd name="connsiteX921" fmla="*/ 1781936 w 6725852"/>
              <a:gd name="connsiteY921" fmla="*/ 2571525 h 3694083"/>
              <a:gd name="connsiteX922" fmla="*/ 1759634 w 6725852"/>
              <a:gd name="connsiteY922" fmla="*/ 2538071 h 3694083"/>
              <a:gd name="connsiteX923" fmla="*/ 1793087 w 6725852"/>
              <a:gd name="connsiteY923" fmla="*/ 2515769 h 3694083"/>
              <a:gd name="connsiteX924" fmla="*/ 1793087 w 6725852"/>
              <a:gd name="connsiteY924" fmla="*/ 2471164 h 3694083"/>
              <a:gd name="connsiteX925" fmla="*/ 1793087 w 6725852"/>
              <a:gd name="connsiteY925" fmla="*/ 2415408 h 3694083"/>
              <a:gd name="connsiteX926" fmla="*/ 1848844 w 6725852"/>
              <a:gd name="connsiteY926" fmla="*/ 2404257 h 3694083"/>
              <a:gd name="connsiteX927" fmla="*/ 1848844 w 6725852"/>
              <a:gd name="connsiteY927" fmla="*/ 2370803 h 3694083"/>
              <a:gd name="connsiteX928" fmla="*/ 1848844 w 6725852"/>
              <a:gd name="connsiteY928" fmla="*/ 2281593 h 3694083"/>
              <a:gd name="connsiteX929" fmla="*/ 1793087 w 6725852"/>
              <a:gd name="connsiteY929" fmla="*/ 2315047 h 3694083"/>
              <a:gd name="connsiteX930" fmla="*/ 1703878 w 6725852"/>
              <a:gd name="connsiteY930" fmla="*/ 2270442 h 3694083"/>
              <a:gd name="connsiteX931" fmla="*/ 1681575 w 6725852"/>
              <a:gd name="connsiteY931" fmla="*/ 2203535 h 3694083"/>
              <a:gd name="connsiteX932" fmla="*/ 1670424 w 6725852"/>
              <a:gd name="connsiteY932" fmla="*/ 2192384 h 3694083"/>
              <a:gd name="connsiteX933" fmla="*/ 1614668 w 6725852"/>
              <a:gd name="connsiteY933" fmla="*/ 2181232 h 3694083"/>
              <a:gd name="connsiteX934" fmla="*/ 1558912 w 6725852"/>
              <a:gd name="connsiteY934" fmla="*/ 2147779 h 3694083"/>
              <a:gd name="connsiteX935" fmla="*/ 1492004 w 6725852"/>
              <a:gd name="connsiteY935" fmla="*/ 2158930 h 3694083"/>
              <a:gd name="connsiteX936" fmla="*/ 1347039 w 6725852"/>
              <a:gd name="connsiteY936" fmla="*/ 2058569 h 3694083"/>
              <a:gd name="connsiteX937" fmla="*/ 1347039 w 6725852"/>
              <a:gd name="connsiteY937" fmla="*/ 2025115 h 3694083"/>
              <a:gd name="connsiteX938" fmla="*/ 1157468 w 6725852"/>
              <a:gd name="connsiteY938" fmla="*/ 1813242 h 3694083"/>
              <a:gd name="connsiteX939" fmla="*/ 1291283 w 6725852"/>
              <a:gd name="connsiteY939" fmla="*/ 2002813 h 3694083"/>
              <a:gd name="connsiteX940" fmla="*/ 1257829 w 6725852"/>
              <a:gd name="connsiteY940" fmla="*/ 2002813 h 3694083"/>
              <a:gd name="connsiteX941" fmla="*/ 1168619 w 6725852"/>
              <a:gd name="connsiteY941" fmla="*/ 1913603 h 3694083"/>
              <a:gd name="connsiteX942" fmla="*/ 1179770 w 6725852"/>
              <a:gd name="connsiteY942" fmla="*/ 1880150 h 3694083"/>
              <a:gd name="connsiteX943" fmla="*/ 1146317 w 6725852"/>
              <a:gd name="connsiteY943" fmla="*/ 1846696 h 3694083"/>
              <a:gd name="connsiteX944" fmla="*/ 1090561 w 6725852"/>
              <a:gd name="connsiteY944" fmla="*/ 1779789 h 3694083"/>
              <a:gd name="connsiteX945" fmla="*/ 1001351 w 6725852"/>
              <a:gd name="connsiteY945" fmla="*/ 1668276 h 3694083"/>
              <a:gd name="connsiteX946" fmla="*/ 1023653 w 6725852"/>
              <a:gd name="connsiteY946" fmla="*/ 1645974 h 3694083"/>
              <a:gd name="connsiteX947" fmla="*/ 1023653 w 6725852"/>
              <a:gd name="connsiteY947" fmla="*/ 1612520 h 3694083"/>
              <a:gd name="connsiteX948" fmla="*/ 1012502 w 6725852"/>
              <a:gd name="connsiteY948" fmla="*/ 1501008 h 3694083"/>
              <a:gd name="connsiteX949" fmla="*/ 1001351 w 6725852"/>
              <a:gd name="connsiteY949" fmla="*/ 1467554 h 3694083"/>
              <a:gd name="connsiteX950" fmla="*/ 1023653 w 6725852"/>
              <a:gd name="connsiteY950" fmla="*/ 1434101 h 3694083"/>
              <a:gd name="connsiteX951" fmla="*/ 979048 w 6725852"/>
              <a:gd name="connsiteY951" fmla="*/ 1378345 h 3694083"/>
              <a:gd name="connsiteX952" fmla="*/ 945595 w 6725852"/>
              <a:gd name="connsiteY952" fmla="*/ 1356042 h 3694083"/>
              <a:gd name="connsiteX953" fmla="*/ 934444 w 6725852"/>
              <a:gd name="connsiteY953" fmla="*/ 1344891 h 3694083"/>
              <a:gd name="connsiteX954" fmla="*/ 923292 w 6725852"/>
              <a:gd name="connsiteY954" fmla="*/ 1333740 h 3694083"/>
              <a:gd name="connsiteX955" fmla="*/ 945595 w 6725852"/>
              <a:gd name="connsiteY955" fmla="*/ 1322589 h 3694083"/>
              <a:gd name="connsiteX956" fmla="*/ 912141 w 6725852"/>
              <a:gd name="connsiteY956" fmla="*/ 1277984 h 3694083"/>
              <a:gd name="connsiteX957" fmla="*/ 900991 w 6725852"/>
              <a:gd name="connsiteY957" fmla="*/ 1244530 h 3694083"/>
              <a:gd name="connsiteX958" fmla="*/ 900991 w 6725852"/>
              <a:gd name="connsiteY958" fmla="*/ 1222228 h 3694083"/>
              <a:gd name="connsiteX959" fmla="*/ 867536 w 6725852"/>
              <a:gd name="connsiteY959" fmla="*/ 1244530 h 3694083"/>
              <a:gd name="connsiteX960" fmla="*/ 912141 w 6725852"/>
              <a:gd name="connsiteY960" fmla="*/ 1311437 h 3694083"/>
              <a:gd name="connsiteX961" fmla="*/ 867536 w 6725852"/>
              <a:gd name="connsiteY961" fmla="*/ 1300286 h 3694083"/>
              <a:gd name="connsiteX962" fmla="*/ 845234 w 6725852"/>
              <a:gd name="connsiteY962" fmla="*/ 1233379 h 3694083"/>
              <a:gd name="connsiteX963" fmla="*/ 834083 w 6725852"/>
              <a:gd name="connsiteY963" fmla="*/ 1188774 h 3694083"/>
              <a:gd name="connsiteX964" fmla="*/ 800629 w 6725852"/>
              <a:gd name="connsiteY964" fmla="*/ 1133018 h 3694083"/>
              <a:gd name="connsiteX965" fmla="*/ 767175 w 6725852"/>
              <a:gd name="connsiteY965" fmla="*/ 1066111 h 3694083"/>
              <a:gd name="connsiteX966" fmla="*/ 722570 w 6725852"/>
              <a:gd name="connsiteY966" fmla="*/ 1043808 h 3694083"/>
              <a:gd name="connsiteX967" fmla="*/ 689117 w 6725852"/>
              <a:gd name="connsiteY967" fmla="*/ 1032657 h 3694083"/>
              <a:gd name="connsiteX968" fmla="*/ 644512 w 6725852"/>
              <a:gd name="connsiteY968" fmla="*/ 1032657 h 3694083"/>
              <a:gd name="connsiteX969" fmla="*/ 633361 w 6725852"/>
              <a:gd name="connsiteY969" fmla="*/ 1021506 h 3694083"/>
              <a:gd name="connsiteX970" fmla="*/ 577604 w 6725852"/>
              <a:gd name="connsiteY970" fmla="*/ 1032657 h 3694083"/>
              <a:gd name="connsiteX971" fmla="*/ 499546 w 6725852"/>
              <a:gd name="connsiteY971" fmla="*/ 1043808 h 3694083"/>
              <a:gd name="connsiteX972" fmla="*/ 488395 w 6725852"/>
              <a:gd name="connsiteY972" fmla="*/ 1133018 h 3694083"/>
              <a:gd name="connsiteX973" fmla="*/ 432640 w 6725852"/>
              <a:gd name="connsiteY973" fmla="*/ 1121867 h 3694083"/>
              <a:gd name="connsiteX974" fmla="*/ 365731 w 6725852"/>
              <a:gd name="connsiteY974" fmla="*/ 1199925 h 3694083"/>
              <a:gd name="connsiteX975" fmla="*/ 209614 w 6725852"/>
              <a:gd name="connsiteY975" fmla="*/ 1255681 h 3694083"/>
              <a:gd name="connsiteX976" fmla="*/ 176162 w 6725852"/>
              <a:gd name="connsiteY976" fmla="*/ 1255681 h 3694083"/>
              <a:gd name="connsiteX977" fmla="*/ 187312 w 6725852"/>
              <a:gd name="connsiteY977" fmla="*/ 1222228 h 3694083"/>
              <a:gd name="connsiteX978" fmla="*/ 231917 w 6725852"/>
              <a:gd name="connsiteY978" fmla="*/ 1211076 h 3694083"/>
              <a:gd name="connsiteX979" fmla="*/ 343429 w 6725852"/>
              <a:gd name="connsiteY979" fmla="*/ 1133018 h 3694083"/>
              <a:gd name="connsiteX980" fmla="*/ 376883 w 6725852"/>
              <a:gd name="connsiteY980" fmla="*/ 1088413 h 3694083"/>
              <a:gd name="connsiteX981" fmla="*/ 376883 w 6725852"/>
              <a:gd name="connsiteY981" fmla="*/ 1043808 h 3694083"/>
              <a:gd name="connsiteX982" fmla="*/ 309975 w 6725852"/>
              <a:gd name="connsiteY982" fmla="*/ 1054959 h 3694083"/>
              <a:gd name="connsiteX983" fmla="*/ 287674 w 6725852"/>
              <a:gd name="connsiteY983" fmla="*/ 1032657 h 3694083"/>
              <a:gd name="connsiteX984" fmla="*/ 265370 w 6725852"/>
              <a:gd name="connsiteY984" fmla="*/ 1021506 h 3694083"/>
              <a:gd name="connsiteX985" fmla="*/ 165009 w 6725852"/>
              <a:gd name="connsiteY985" fmla="*/ 1043808 h 3694083"/>
              <a:gd name="connsiteX986" fmla="*/ 187312 w 6725852"/>
              <a:gd name="connsiteY986" fmla="*/ 1010354 h 3694083"/>
              <a:gd name="connsiteX987" fmla="*/ 265370 w 6725852"/>
              <a:gd name="connsiteY987" fmla="*/ 976901 h 3694083"/>
              <a:gd name="connsiteX988" fmla="*/ 231917 w 6725852"/>
              <a:gd name="connsiteY988" fmla="*/ 954598 h 3694083"/>
              <a:gd name="connsiteX989" fmla="*/ 254219 w 6725852"/>
              <a:gd name="connsiteY989" fmla="*/ 898842 h 3694083"/>
              <a:gd name="connsiteX990" fmla="*/ 287674 w 6725852"/>
              <a:gd name="connsiteY990" fmla="*/ 876540 h 3694083"/>
              <a:gd name="connsiteX991" fmla="*/ 332278 w 6725852"/>
              <a:gd name="connsiteY991" fmla="*/ 843086 h 3694083"/>
              <a:gd name="connsiteX992" fmla="*/ 321126 w 6725852"/>
              <a:gd name="connsiteY992" fmla="*/ 831935 h 3694083"/>
              <a:gd name="connsiteX993" fmla="*/ 298824 w 6725852"/>
              <a:gd name="connsiteY993" fmla="*/ 831935 h 3694083"/>
              <a:gd name="connsiteX994" fmla="*/ 265370 w 6725852"/>
              <a:gd name="connsiteY994" fmla="*/ 854237 h 3694083"/>
              <a:gd name="connsiteX995" fmla="*/ 220765 w 6725852"/>
              <a:gd name="connsiteY995" fmla="*/ 843086 h 3694083"/>
              <a:gd name="connsiteX996" fmla="*/ 220765 w 6725852"/>
              <a:gd name="connsiteY996" fmla="*/ 831935 h 3694083"/>
              <a:gd name="connsiteX997" fmla="*/ 220765 w 6725852"/>
              <a:gd name="connsiteY997" fmla="*/ 809632 h 3694083"/>
              <a:gd name="connsiteX998" fmla="*/ 187312 w 6725852"/>
              <a:gd name="connsiteY998" fmla="*/ 765028 h 3694083"/>
              <a:gd name="connsiteX999" fmla="*/ 254219 w 6725852"/>
              <a:gd name="connsiteY999" fmla="*/ 731574 h 3694083"/>
              <a:gd name="connsiteX1000" fmla="*/ 309975 w 6725852"/>
              <a:gd name="connsiteY1000" fmla="*/ 776179 h 3694083"/>
              <a:gd name="connsiteX1001" fmla="*/ 332278 w 6725852"/>
              <a:gd name="connsiteY1001" fmla="*/ 753876 h 3694083"/>
              <a:gd name="connsiteX1002" fmla="*/ 231917 w 6725852"/>
              <a:gd name="connsiteY1002" fmla="*/ 686969 h 3694083"/>
              <a:gd name="connsiteX1003" fmla="*/ 265370 w 6725852"/>
              <a:gd name="connsiteY1003" fmla="*/ 653515 h 3694083"/>
              <a:gd name="connsiteX1004" fmla="*/ 298824 w 6725852"/>
              <a:gd name="connsiteY1004" fmla="*/ 620062 h 3694083"/>
              <a:gd name="connsiteX1005" fmla="*/ 410336 w 6725852"/>
              <a:gd name="connsiteY1005" fmla="*/ 564306 h 3694083"/>
              <a:gd name="connsiteX1006" fmla="*/ 521848 w 6725852"/>
              <a:gd name="connsiteY1006" fmla="*/ 620062 h 3694083"/>
              <a:gd name="connsiteX1007" fmla="*/ 533000 w 6725852"/>
              <a:gd name="connsiteY1007" fmla="*/ 597759 h 3694083"/>
              <a:gd name="connsiteX1008" fmla="*/ 599907 w 6725852"/>
              <a:gd name="connsiteY1008" fmla="*/ 620062 h 3694083"/>
              <a:gd name="connsiteX1009" fmla="*/ 666814 w 6725852"/>
              <a:gd name="connsiteY1009" fmla="*/ 620062 h 3694083"/>
              <a:gd name="connsiteX1010" fmla="*/ 778326 w 6725852"/>
              <a:gd name="connsiteY1010" fmla="*/ 631213 h 3694083"/>
              <a:gd name="connsiteX1011" fmla="*/ 923292 w 6725852"/>
              <a:gd name="connsiteY1011" fmla="*/ 608911 h 3694083"/>
              <a:gd name="connsiteX1012" fmla="*/ 934444 w 6725852"/>
              <a:gd name="connsiteY1012" fmla="*/ 597759 h 3694083"/>
              <a:gd name="connsiteX1013" fmla="*/ 979048 w 6725852"/>
              <a:gd name="connsiteY1013" fmla="*/ 631213 h 3694083"/>
              <a:gd name="connsiteX1014" fmla="*/ 1012502 w 6725852"/>
              <a:gd name="connsiteY1014" fmla="*/ 608911 h 3694083"/>
              <a:gd name="connsiteX1015" fmla="*/ 1045956 w 6725852"/>
              <a:gd name="connsiteY1015" fmla="*/ 642364 h 3694083"/>
              <a:gd name="connsiteX1016" fmla="*/ 1090561 w 6725852"/>
              <a:gd name="connsiteY1016" fmla="*/ 631213 h 3694083"/>
              <a:gd name="connsiteX1017" fmla="*/ 1124014 w 6725852"/>
              <a:gd name="connsiteY1017" fmla="*/ 642364 h 3694083"/>
              <a:gd name="connsiteX1018" fmla="*/ 1124014 w 6725852"/>
              <a:gd name="connsiteY1018" fmla="*/ 553154 h 3694083"/>
              <a:gd name="connsiteX1019" fmla="*/ 1045956 w 6725852"/>
              <a:gd name="connsiteY1019" fmla="*/ 597759 h 3694083"/>
              <a:gd name="connsiteX1020" fmla="*/ 967897 w 6725852"/>
              <a:gd name="connsiteY1020" fmla="*/ 564306 h 3694083"/>
              <a:gd name="connsiteX1021" fmla="*/ 1001351 w 6725852"/>
              <a:gd name="connsiteY1021" fmla="*/ 475096 h 3694083"/>
              <a:gd name="connsiteX1022" fmla="*/ 1001351 w 6725852"/>
              <a:gd name="connsiteY1022" fmla="*/ 452793 h 3694083"/>
              <a:gd name="connsiteX1023" fmla="*/ 1045956 w 6725852"/>
              <a:gd name="connsiteY1023" fmla="*/ 430491 h 3694083"/>
              <a:gd name="connsiteX1024" fmla="*/ 1168619 w 6725852"/>
              <a:gd name="connsiteY1024" fmla="*/ 475096 h 3694083"/>
              <a:gd name="connsiteX1025" fmla="*/ 1202073 w 6725852"/>
              <a:gd name="connsiteY1025" fmla="*/ 508550 h 3694083"/>
              <a:gd name="connsiteX1026" fmla="*/ 1224375 w 6725852"/>
              <a:gd name="connsiteY1026" fmla="*/ 519701 h 3694083"/>
              <a:gd name="connsiteX1027" fmla="*/ 1268980 w 6725852"/>
              <a:gd name="connsiteY1027" fmla="*/ 508550 h 3694083"/>
              <a:gd name="connsiteX1028" fmla="*/ 1313585 w 6725852"/>
              <a:gd name="connsiteY1028" fmla="*/ 497398 h 3694083"/>
              <a:gd name="connsiteX1029" fmla="*/ 1335888 w 6725852"/>
              <a:gd name="connsiteY1029" fmla="*/ 486247 h 3694083"/>
              <a:gd name="connsiteX1030" fmla="*/ 1402795 w 6725852"/>
              <a:gd name="connsiteY1030" fmla="*/ 497398 h 3694083"/>
              <a:gd name="connsiteX1031" fmla="*/ 1369341 w 6725852"/>
              <a:gd name="connsiteY1031" fmla="*/ 553154 h 3694083"/>
              <a:gd name="connsiteX1032" fmla="*/ 1413946 w 6725852"/>
              <a:gd name="connsiteY1032" fmla="*/ 597759 h 3694083"/>
              <a:gd name="connsiteX1033" fmla="*/ 1436248 w 6725852"/>
              <a:gd name="connsiteY1033" fmla="*/ 620062 h 3694083"/>
              <a:gd name="connsiteX1034" fmla="*/ 1469702 w 6725852"/>
              <a:gd name="connsiteY1034" fmla="*/ 620062 h 3694083"/>
              <a:gd name="connsiteX1035" fmla="*/ 1469702 w 6725852"/>
              <a:gd name="connsiteY1035" fmla="*/ 586608 h 3694083"/>
              <a:gd name="connsiteX1036" fmla="*/ 1413946 w 6725852"/>
              <a:gd name="connsiteY1036" fmla="*/ 553154 h 3694083"/>
              <a:gd name="connsiteX1037" fmla="*/ 1413946 w 6725852"/>
              <a:gd name="connsiteY1037" fmla="*/ 519701 h 3694083"/>
              <a:gd name="connsiteX1038" fmla="*/ 1447401 w 6725852"/>
              <a:gd name="connsiteY1038" fmla="*/ 497398 h 3694083"/>
              <a:gd name="connsiteX1039" fmla="*/ 1458551 w 6725852"/>
              <a:gd name="connsiteY1039" fmla="*/ 475096 h 3694083"/>
              <a:gd name="connsiteX1040" fmla="*/ 1480853 w 6725852"/>
              <a:gd name="connsiteY1040" fmla="*/ 475096 h 3694083"/>
              <a:gd name="connsiteX1041" fmla="*/ 1492004 w 6725852"/>
              <a:gd name="connsiteY1041" fmla="*/ 475096 h 3694083"/>
              <a:gd name="connsiteX1042" fmla="*/ 1514307 w 6725852"/>
              <a:gd name="connsiteY1042" fmla="*/ 486247 h 3694083"/>
              <a:gd name="connsiteX1043" fmla="*/ 1536609 w 6725852"/>
              <a:gd name="connsiteY1043" fmla="*/ 486247 h 3694083"/>
              <a:gd name="connsiteX1044" fmla="*/ 1492004 w 6725852"/>
              <a:gd name="connsiteY1044" fmla="*/ 441642 h 3694083"/>
              <a:gd name="connsiteX1045" fmla="*/ 1469702 w 6725852"/>
              <a:gd name="connsiteY1045" fmla="*/ 430491 h 3694083"/>
              <a:gd name="connsiteX1046" fmla="*/ 1380492 w 6725852"/>
              <a:gd name="connsiteY1046" fmla="*/ 419340 h 3694083"/>
              <a:gd name="connsiteX1047" fmla="*/ 1324736 w 6725852"/>
              <a:gd name="connsiteY1047" fmla="*/ 441642 h 3694083"/>
              <a:gd name="connsiteX1048" fmla="*/ 1302434 w 6725852"/>
              <a:gd name="connsiteY1048" fmla="*/ 452793 h 3694083"/>
              <a:gd name="connsiteX1049" fmla="*/ 1246678 w 6725852"/>
              <a:gd name="connsiteY1049" fmla="*/ 463945 h 3694083"/>
              <a:gd name="connsiteX1050" fmla="*/ 1190922 w 6725852"/>
              <a:gd name="connsiteY1050" fmla="*/ 463945 h 3694083"/>
              <a:gd name="connsiteX1051" fmla="*/ 1157468 w 6725852"/>
              <a:gd name="connsiteY1051" fmla="*/ 463945 h 3694083"/>
              <a:gd name="connsiteX1052" fmla="*/ 1124014 w 6725852"/>
              <a:gd name="connsiteY1052" fmla="*/ 430491 h 3694083"/>
              <a:gd name="connsiteX1053" fmla="*/ 1101712 w 6725852"/>
              <a:gd name="connsiteY1053" fmla="*/ 430491 h 3694083"/>
              <a:gd name="connsiteX1054" fmla="*/ 1068258 w 6725852"/>
              <a:gd name="connsiteY1054" fmla="*/ 408189 h 3694083"/>
              <a:gd name="connsiteX1055" fmla="*/ 1034804 w 6725852"/>
              <a:gd name="connsiteY1055" fmla="*/ 430491 h 3694083"/>
              <a:gd name="connsiteX1056" fmla="*/ 1001351 w 6725852"/>
              <a:gd name="connsiteY1056" fmla="*/ 397037 h 3694083"/>
              <a:gd name="connsiteX1057" fmla="*/ 1034804 w 6725852"/>
              <a:gd name="connsiteY1057" fmla="*/ 374735 h 3694083"/>
              <a:gd name="connsiteX1058" fmla="*/ 1202073 w 6725852"/>
              <a:gd name="connsiteY1058" fmla="*/ 307828 h 3694083"/>
              <a:gd name="connsiteX1059" fmla="*/ 1257829 w 6725852"/>
              <a:gd name="connsiteY1059" fmla="*/ 296676 h 3694083"/>
              <a:gd name="connsiteX1060" fmla="*/ 1246678 w 6725852"/>
              <a:gd name="connsiteY1060" fmla="*/ 352432 h 3694083"/>
              <a:gd name="connsiteX1061" fmla="*/ 1324736 w 6725852"/>
              <a:gd name="connsiteY1061" fmla="*/ 363584 h 3694083"/>
              <a:gd name="connsiteX1062" fmla="*/ 1358190 w 6725852"/>
              <a:gd name="connsiteY1062" fmla="*/ 363584 h 3694083"/>
              <a:gd name="connsiteX1063" fmla="*/ 1358190 w 6725852"/>
              <a:gd name="connsiteY1063" fmla="*/ 330130 h 3694083"/>
              <a:gd name="connsiteX1064" fmla="*/ 1391644 w 6725852"/>
              <a:gd name="connsiteY1064" fmla="*/ 352432 h 3694083"/>
              <a:gd name="connsiteX1065" fmla="*/ 1347039 w 6725852"/>
              <a:gd name="connsiteY1065" fmla="*/ 285525 h 3694083"/>
              <a:gd name="connsiteX1066" fmla="*/ 1347039 w 6725852"/>
              <a:gd name="connsiteY1066" fmla="*/ 263223 h 3694083"/>
              <a:gd name="connsiteX1067" fmla="*/ 1369341 w 6725852"/>
              <a:gd name="connsiteY1067" fmla="*/ 263223 h 3694083"/>
              <a:gd name="connsiteX1068" fmla="*/ 1447401 w 6725852"/>
              <a:gd name="connsiteY1068" fmla="*/ 296676 h 3694083"/>
              <a:gd name="connsiteX1069" fmla="*/ 1458551 w 6725852"/>
              <a:gd name="connsiteY1069" fmla="*/ 263223 h 3694083"/>
              <a:gd name="connsiteX1070" fmla="*/ 1458551 w 6725852"/>
              <a:gd name="connsiteY1070" fmla="*/ 229769 h 3694083"/>
              <a:gd name="connsiteX1071" fmla="*/ 1503156 w 6725852"/>
              <a:gd name="connsiteY1071" fmla="*/ 218618 h 3694083"/>
              <a:gd name="connsiteX1072" fmla="*/ 1514307 w 6725852"/>
              <a:gd name="connsiteY1072" fmla="*/ 218618 h 3694083"/>
              <a:gd name="connsiteX1073" fmla="*/ 1558912 w 6725852"/>
              <a:gd name="connsiteY1073" fmla="*/ 174013 h 3694083"/>
              <a:gd name="connsiteX1074" fmla="*/ 1636970 w 6725852"/>
              <a:gd name="connsiteY1074" fmla="*/ 129408 h 3694083"/>
              <a:gd name="connsiteX1075" fmla="*/ 1703878 w 6725852"/>
              <a:gd name="connsiteY1075" fmla="*/ 95954 h 3694083"/>
              <a:gd name="connsiteX1076" fmla="*/ 1837692 w 6725852"/>
              <a:gd name="connsiteY1076" fmla="*/ 62501 h 3694083"/>
              <a:gd name="connsiteX1077" fmla="*/ 2671236 w 6725852"/>
              <a:gd name="connsiteY1077" fmla="*/ 0 h 3694083"/>
              <a:gd name="connsiteX1078" fmla="*/ 2715228 w 6725852"/>
              <a:gd name="connsiteY1078" fmla="*/ 12569 h 3694083"/>
              <a:gd name="connsiteX1079" fmla="*/ 2759220 w 6725852"/>
              <a:gd name="connsiteY1079" fmla="*/ 12569 h 3694083"/>
              <a:gd name="connsiteX1080" fmla="*/ 2809496 w 6725852"/>
              <a:gd name="connsiteY1080" fmla="*/ 34565 h 3694083"/>
              <a:gd name="connsiteX1081" fmla="*/ 2831492 w 6725852"/>
              <a:gd name="connsiteY1081" fmla="*/ 53419 h 3694083"/>
              <a:gd name="connsiteX1082" fmla="*/ 2866057 w 6725852"/>
              <a:gd name="connsiteY1082" fmla="*/ 62846 h 3694083"/>
              <a:gd name="connsiteX1083" fmla="*/ 2878626 w 6725852"/>
              <a:gd name="connsiteY1083" fmla="*/ 91126 h 3694083"/>
              <a:gd name="connsiteX1084" fmla="*/ 2866057 w 6725852"/>
              <a:gd name="connsiteY1084" fmla="*/ 119406 h 3694083"/>
              <a:gd name="connsiteX1085" fmla="*/ 2853488 w 6725852"/>
              <a:gd name="connsiteY1085" fmla="*/ 163398 h 3694083"/>
              <a:gd name="connsiteX1086" fmla="*/ 2903764 w 6725852"/>
              <a:gd name="connsiteY1086" fmla="*/ 135118 h 3694083"/>
              <a:gd name="connsiteX1087" fmla="*/ 2957183 w 6725852"/>
              <a:gd name="connsiteY1087" fmla="*/ 116264 h 3694083"/>
              <a:gd name="connsiteX1088" fmla="*/ 3007459 w 6725852"/>
              <a:gd name="connsiteY1088" fmla="*/ 113122 h 3694083"/>
              <a:gd name="connsiteX1089" fmla="*/ 3045166 w 6725852"/>
              <a:gd name="connsiteY1089" fmla="*/ 141402 h 3694083"/>
              <a:gd name="connsiteX1090" fmla="*/ 3073447 w 6725852"/>
              <a:gd name="connsiteY1090" fmla="*/ 157114 h 3694083"/>
              <a:gd name="connsiteX1091" fmla="*/ 2988605 w 6725852"/>
              <a:gd name="connsiteY1091" fmla="*/ 210532 h 3694083"/>
              <a:gd name="connsiteX1092" fmla="*/ 2960325 w 6725852"/>
              <a:gd name="connsiteY1092" fmla="*/ 232528 h 3694083"/>
              <a:gd name="connsiteX1093" fmla="*/ 2932045 w 6725852"/>
              <a:gd name="connsiteY1093" fmla="*/ 257666 h 3694083"/>
              <a:gd name="connsiteX1094" fmla="*/ 2910049 w 6725852"/>
              <a:gd name="connsiteY1094" fmla="*/ 248239 h 3694083"/>
              <a:gd name="connsiteX1095" fmla="*/ 2928902 w 6725852"/>
              <a:gd name="connsiteY1095" fmla="*/ 285947 h 3694083"/>
              <a:gd name="connsiteX1096" fmla="*/ 2906906 w 6725852"/>
              <a:gd name="connsiteY1096" fmla="*/ 295373 h 3694083"/>
              <a:gd name="connsiteX1097" fmla="*/ 2897480 w 6725852"/>
              <a:gd name="connsiteY1097" fmla="*/ 295373 h 3694083"/>
              <a:gd name="connsiteX1098" fmla="*/ 2881768 w 6725852"/>
              <a:gd name="connsiteY1098" fmla="*/ 314227 h 3694083"/>
              <a:gd name="connsiteX1099" fmla="*/ 2906906 w 6725852"/>
              <a:gd name="connsiteY1099" fmla="*/ 317369 h 3694083"/>
              <a:gd name="connsiteX1100" fmla="*/ 2916333 w 6725852"/>
              <a:gd name="connsiteY1100" fmla="*/ 333081 h 3694083"/>
              <a:gd name="connsiteX1101" fmla="*/ 2935187 w 6725852"/>
              <a:gd name="connsiteY1101" fmla="*/ 348792 h 3694083"/>
              <a:gd name="connsiteX1102" fmla="*/ 2950898 w 6725852"/>
              <a:gd name="connsiteY1102" fmla="*/ 326796 h 3694083"/>
              <a:gd name="connsiteX1103" fmla="*/ 2972894 w 6725852"/>
              <a:gd name="connsiteY1103" fmla="*/ 333081 h 3694083"/>
              <a:gd name="connsiteX1104" fmla="*/ 2928902 w 6725852"/>
              <a:gd name="connsiteY1104" fmla="*/ 395926 h 3694083"/>
              <a:gd name="connsiteX1105" fmla="*/ 2960325 w 6725852"/>
              <a:gd name="connsiteY1105" fmla="*/ 417922 h 3694083"/>
              <a:gd name="connsiteX1106" fmla="*/ 2960325 w 6725852"/>
              <a:gd name="connsiteY1106" fmla="*/ 446202 h 3694083"/>
              <a:gd name="connsiteX1107" fmla="*/ 2922618 w 6725852"/>
              <a:gd name="connsiteY1107" fmla="*/ 443060 h 3694083"/>
              <a:gd name="connsiteX1108" fmla="*/ 2922618 w 6725852"/>
              <a:gd name="connsiteY1108" fmla="*/ 458771 h 3694083"/>
              <a:gd name="connsiteX1109" fmla="*/ 2913191 w 6725852"/>
              <a:gd name="connsiteY1109" fmla="*/ 468198 h 3694083"/>
              <a:gd name="connsiteX1110" fmla="*/ 2891195 w 6725852"/>
              <a:gd name="connsiteY1110" fmla="*/ 471340 h 3694083"/>
              <a:gd name="connsiteX1111" fmla="*/ 2906906 w 6725852"/>
              <a:gd name="connsiteY1111" fmla="*/ 487052 h 3694083"/>
              <a:gd name="connsiteX1112" fmla="*/ 2906906 w 6725852"/>
              <a:gd name="connsiteY1112" fmla="*/ 499621 h 3694083"/>
              <a:gd name="connsiteX1113" fmla="*/ 2894337 w 6725852"/>
              <a:gd name="connsiteY1113" fmla="*/ 509048 h 3694083"/>
              <a:gd name="connsiteX1114" fmla="*/ 2866057 w 6725852"/>
              <a:gd name="connsiteY1114" fmla="*/ 512190 h 3694083"/>
              <a:gd name="connsiteX1115" fmla="*/ 2894337 w 6725852"/>
              <a:gd name="connsiteY1115" fmla="*/ 527901 h 3694083"/>
              <a:gd name="connsiteX1116" fmla="*/ 2878626 w 6725852"/>
              <a:gd name="connsiteY1116" fmla="*/ 546755 h 3694083"/>
              <a:gd name="connsiteX1117" fmla="*/ 2856630 w 6725852"/>
              <a:gd name="connsiteY1117" fmla="*/ 546755 h 3694083"/>
              <a:gd name="connsiteX1118" fmla="*/ 2900622 w 6725852"/>
              <a:gd name="connsiteY1118" fmla="*/ 587604 h 3694083"/>
              <a:gd name="connsiteX1119" fmla="*/ 2900622 w 6725852"/>
              <a:gd name="connsiteY1119" fmla="*/ 603316 h 3694083"/>
              <a:gd name="connsiteX1120" fmla="*/ 2875484 w 6725852"/>
              <a:gd name="connsiteY1120" fmla="*/ 606458 h 3694083"/>
              <a:gd name="connsiteX1121" fmla="*/ 2859772 w 6725852"/>
              <a:gd name="connsiteY1121" fmla="*/ 634738 h 3694083"/>
              <a:gd name="connsiteX1122" fmla="*/ 2834634 w 6725852"/>
              <a:gd name="connsiteY1122" fmla="*/ 659877 h 3694083"/>
              <a:gd name="connsiteX1123" fmla="*/ 2800069 w 6725852"/>
              <a:gd name="connsiteY1123" fmla="*/ 675588 h 3694083"/>
              <a:gd name="connsiteX1124" fmla="*/ 2765504 w 6725852"/>
              <a:gd name="connsiteY1124" fmla="*/ 675588 h 3694083"/>
              <a:gd name="connsiteX1125" fmla="*/ 2756078 w 6725852"/>
              <a:gd name="connsiteY1125" fmla="*/ 691299 h 3694083"/>
              <a:gd name="connsiteX1126" fmla="*/ 2721513 w 6725852"/>
              <a:gd name="connsiteY1126" fmla="*/ 681872 h 3694083"/>
              <a:gd name="connsiteX1127" fmla="*/ 2699517 w 6725852"/>
              <a:gd name="connsiteY1127" fmla="*/ 685015 h 3694083"/>
              <a:gd name="connsiteX1128" fmla="*/ 2668094 w 6725852"/>
              <a:gd name="connsiteY1128" fmla="*/ 719580 h 3694083"/>
              <a:gd name="connsiteX1129" fmla="*/ 2642956 w 6725852"/>
              <a:gd name="connsiteY1129" fmla="*/ 754145 h 3694083"/>
              <a:gd name="connsiteX1130" fmla="*/ 2608391 w 6725852"/>
              <a:gd name="connsiteY1130" fmla="*/ 776140 h 3694083"/>
              <a:gd name="connsiteX1131" fmla="*/ 2583253 w 6725852"/>
              <a:gd name="connsiteY1131" fmla="*/ 763571 h 3694083"/>
              <a:gd name="connsiteX1132" fmla="*/ 2570684 w 6725852"/>
              <a:gd name="connsiteY1132" fmla="*/ 776140 h 3694083"/>
              <a:gd name="connsiteX1133" fmla="*/ 2561257 w 6725852"/>
              <a:gd name="connsiteY1133" fmla="*/ 791852 h 3694083"/>
              <a:gd name="connsiteX1134" fmla="*/ 2539261 w 6725852"/>
              <a:gd name="connsiteY1134" fmla="*/ 798136 h 3694083"/>
              <a:gd name="connsiteX1135" fmla="*/ 2532977 w 6725852"/>
              <a:gd name="connsiteY1135" fmla="*/ 848413 h 3694083"/>
              <a:gd name="connsiteX1136" fmla="*/ 2536119 w 6725852"/>
              <a:gd name="connsiteY1136" fmla="*/ 857839 h 3694083"/>
              <a:gd name="connsiteX1137" fmla="*/ 2507838 w 6725852"/>
              <a:gd name="connsiteY1137" fmla="*/ 917543 h 3694083"/>
              <a:gd name="connsiteX1138" fmla="*/ 2517265 w 6725852"/>
              <a:gd name="connsiteY1138" fmla="*/ 955250 h 3694083"/>
              <a:gd name="connsiteX1139" fmla="*/ 2492127 w 6725852"/>
              <a:gd name="connsiteY1139" fmla="*/ 974103 h 3694083"/>
              <a:gd name="connsiteX1140" fmla="*/ 2448135 w 6725852"/>
              <a:gd name="connsiteY1140" fmla="*/ 1018095 h 3694083"/>
              <a:gd name="connsiteX1141" fmla="*/ 2419855 w 6725852"/>
              <a:gd name="connsiteY1141" fmla="*/ 974103 h 3694083"/>
              <a:gd name="connsiteX1142" fmla="*/ 2401001 w 6725852"/>
              <a:gd name="connsiteY1142" fmla="*/ 986672 h 3694083"/>
              <a:gd name="connsiteX1143" fmla="*/ 2357010 w 6725852"/>
              <a:gd name="connsiteY1143" fmla="*/ 942681 h 3694083"/>
              <a:gd name="connsiteX1144" fmla="*/ 2331871 w 6725852"/>
              <a:gd name="connsiteY1144" fmla="*/ 914400 h 3694083"/>
              <a:gd name="connsiteX1145" fmla="*/ 2341298 w 6725852"/>
              <a:gd name="connsiteY1145" fmla="*/ 901831 h 3694083"/>
              <a:gd name="connsiteX1146" fmla="*/ 2316160 w 6725852"/>
              <a:gd name="connsiteY1146" fmla="*/ 867266 h 3694083"/>
              <a:gd name="connsiteX1147" fmla="*/ 2353867 w 6725852"/>
              <a:gd name="connsiteY1147" fmla="*/ 826417 h 3694083"/>
              <a:gd name="connsiteX1148" fmla="*/ 2325587 w 6725852"/>
              <a:gd name="connsiteY1148" fmla="*/ 820132 h 3694083"/>
              <a:gd name="connsiteX1149" fmla="*/ 2294164 w 6725852"/>
              <a:gd name="connsiteY1149" fmla="*/ 798136 h 3694083"/>
              <a:gd name="connsiteX1150" fmla="*/ 2300449 w 6725852"/>
              <a:gd name="connsiteY1150" fmla="*/ 785567 h 3694083"/>
              <a:gd name="connsiteX1151" fmla="*/ 2297306 w 6725852"/>
              <a:gd name="connsiteY1151" fmla="*/ 763571 h 3694083"/>
              <a:gd name="connsiteX1152" fmla="*/ 2275311 w 6725852"/>
              <a:gd name="connsiteY1152" fmla="*/ 754145 h 3694083"/>
              <a:gd name="connsiteX1153" fmla="*/ 2287880 w 6725852"/>
              <a:gd name="connsiteY1153" fmla="*/ 735291 h 3694083"/>
              <a:gd name="connsiteX1154" fmla="*/ 2256457 w 6725852"/>
              <a:gd name="connsiteY1154" fmla="*/ 716437 h 3694083"/>
              <a:gd name="connsiteX1155" fmla="*/ 2303591 w 6725852"/>
              <a:gd name="connsiteY1155" fmla="*/ 685015 h 3694083"/>
              <a:gd name="connsiteX1156" fmla="*/ 2328729 w 6725852"/>
              <a:gd name="connsiteY1156" fmla="*/ 650450 h 3694083"/>
              <a:gd name="connsiteX1157" fmla="*/ 2297306 w 6725852"/>
              <a:gd name="connsiteY1157" fmla="*/ 656734 h 3694083"/>
              <a:gd name="connsiteX1158" fmla="*/ 2250172 w 6725852"/>
              <a:gd name="connsiteY1158" fmla="*/ 634738 h 3694083"/>
              <a:gd name="connsiteX1159" fmla="*/ 2269026 w 6725852"/>
              <a:gd name="connsiteY1159" fmla="*/ 593889 h 3694083"/>
              <a:gd name="connsiteX1160" fmla="*/ 2313018 w 6725852"/>
              <a:gd name="connsiteY1160" fmla="*/ 590747 h 3694083"/>
              <a:gd name="connsiteX1161" fmla="*/ 2300449 w 6725852"/>
              <a:gd name="connsiteY1161" fmla="*/ 571893 h 3694083"/>
              <a:gd name="connsiteX1162" fmla="*/ 2256457 w 6725852"/>
              <a:gd name="connsiteY1162" fmla="*/ 575035 h 3694083"/>
              <a:gd name="connsiteX1163" fmla="*/ 2247030 w 6725852"/>
              <a:gd name="connsiteY1163" fmla="*/ 571893 h 3694083"/>
              <a:gd name="connsiteX1164" fmla="*/ 2247030 w 6725852"/>
              <a:gd name="connsiteY1164" fmla="*/ 540470 h 3694083"/>
              <a:gd name="connsiteX1165" fmla="*/ 2247030 w 6725852"/>
              <a:gd name="connsiteY1165" fmla="*/ 505905 h 3694083"/>
              <a:gd name="connsiteX1166" fmla="*/ 2231319 w 6725852"/>
              <a:gd name="connsiteY1166" fmla="*/ 474483 h 3694083"/>
              <a:gd name="connsiteX1167" fmla="*/ 2206181 w 6725852"/>
              <a:gd name="connsiteY1167" fmla="*/ 421064 h 3694083"/>
              <a:gd name="connsiteX1168" fmla="*/ 2171616 w 6725852"/>
              <a:gd name="connsiteY1168" fmla="*/ 408495 h 3694083"/>
              <a:gd name="connsiteX1169" fmla="*/ 2146478 w 6725852"/>
              <a:gd name="connsiteY1169" fmla="*/ 402211 h 3694083"/>
              <a:gd name="connsiteX1170" fmla="*/ 2115055 w 6725852"/>
              <a:gd name="connsiteY1170" fmla="*/ 395926 h 3694083"/>
              <a:gd name="connsiteX1171" fmla="*/ 2071063 w 6725852"/>
              <a:gd name="connsiteY1171" fmla="*/ 395926 h 3694083"/>
              <a:gd name="connsiteX1172" fmla="*/ 2045925 w 6725852"/>
              <a:gd name="connsiteY1172" fmla="*/ 414780 h 3694083"/>
              <a:gd name="connsiteX1173" fmla="*/ 2017645 w 6725852"/>
              <a:gd name="connsiteY1173" fmla="*/ 402211 h 3694083"/>
              <a:gd name="connsiteX1174" fmla="*/ 1992506 w 6725852"/>
              <a:gd name="connsiteY1174" fmla="*/ 395926 h 3694083"/>
              <a:gd name="connsiteX1175" fmla="*/ 1989364 w 6725852"/>
              <a:gd name="connsiteY1175" fmla="*/ 383357 h 3694083"/>
              <a:gd name="connsiteX1176" fmla="*/ 2008218 w 6725852"/>
              <a:gd name="connsiteY1176" fmla="*/ 373930 h 3694083"/>
              <a:gd name="connsiteX1177" fmla="*/ 1979937 w 6725852"/>
              <a:gd name="connsiteY1177" fmla="*/ 370788 h 3694083"/>
              <a:gd name="connsiteX1178" fmla="*/ 1954799 w 6725852"/>
              <a:gd name="connsiteY1178" fmla="*/ 358219 h 3694083"/>
              <a:gd name="connsiteX1179" fmla="*/ 1973653 w 6725852"/>
              <a:gd name="connsiteY1179" fmla="*/ 345650 h 3694083"/>
              <a:gd name="connsiteX1180" fmla="*/ 2042783 w 6725852"/>
              <a:gd name="connsiteY1180" fmla="*/ 351934 h 3694083"/>
              <a:gd name="connsiteX1181" fmla="*/ 1929661 w 6725852"/>
              <a:gd name="connsiteY1181" fmla="*/ 329938 h 3694083"/>
              <a:gd name="connsiteX1182" fmla="*/ 1929661 w 6725852"/>
              <a:gd name="connsiteY1182" fmla="*/ 304800 h 3694083"/>
              <a:gd name="connsiteX1183" fmla="*/ 1945372 w 6725852"/>
              <a:gd name="connsiteY1183" fmla="*/ 289089 h 3694083"/>
              <a:gd name="connsiteX1184" fmla="*/ 1976795 w 6725852"/>
              <a:gd name="connsiteY1184" fmla="*/ 289089 h 3694083"/>
              <a:gd name="connsiteX1185" fmla="*/ 2008218 w 6725852"/>
              <a:gd name="connsiteY1185" fmla="*/ 263951 h 3694083"/>
              <a:gd name="connsiteX1186" fmla="*/ 2061636 w 6725852"/>
              <a:gd name="connsiteY1186" fmla="*/ 267093 h 3694083"/>
              <a:gd name="connsiteX1187" fmla="*/ 2064779 w 6725852"/>
              <a:gd name="connsiteY1187" fmla="*/ 248239 h 3694083"/>
              <a:gd name="connsiteX1188" fmla="*/ 2039640 w 6725852"/>
              <a:gd name="connsiteY1188" fmla="*/ 235670 h 3694083"/>
              <a:gd name="connsiteX1189" fmla="*/ 2014502 w 6725852"/>
              <a:gd name="connsiteY1189" fmla="*/ 226244 h 3694083"/>
              <a:gd name="connsiteX1190" fmla="*/ 2121339 w 6725852"/>
              <a:gd name="connsiteY1190" fmla="*/ 163398 h 3694083"/>
              <a:gd name="connsiteX1191" fmla="*/ 2140193 w 6725852"/>
              <a:gd name="connsiteY1191" fmla="*/ 169683 h 3694083"/>
              <a:gd name="connsiteX1192" fmla="*/ 2133909 w 6725852"/>
              <a:gd name="connsiteY1192" fmla="*/ 150829 h 3694083"/>
              <a:gd name="connsiteX1193" fmla="*/ 2168473 w 6725852"/>
              <a:gd name="connsiteY1193" fmla="*/ 122549 h 3694083"/>
              <a:gd name="connsiteX1194" fmla="*/ 2203038 w 6725852"/>
              <a:gd name="connsiteY1194" fmla="*/ 157114 h 3694083"/>
              <a:gd name="connsiteX1195" fmla="*/ 2177900 w 6725852"/>
              <a:gd name="connsiteY1195" fmla="*/ 113122 h 3694083"/>
              <a:gd name="connsiteX1196" fmla="*/ 2221892 w 6725852"/>
              <a:gd name="connsiteY1196" fmla="*/ 113122 h 3694083"/>
              <a:gd name="connsiteX1197" fmla="*/ 2253315 w 6725852"/>
              <a:gd name="connsiteY1197" fmla="*/ 100553 h 3694083"/>
              <a:gd name="connsiteX1198" fmla="*/ 2294164 w 6725852"/>
              <a:gd name="connsiteY1198" fmla="*/ 100553 h 3694083"/>
              <a:gd name="connsiteX1199" fmla="*/ 2341298 w 6725852"/>
              <a:gd name="connsiteY1199" fmla="*/ 135118 h 3694083"/>
              <a:gd name="connsiteX1200" fmla="*/ 2319302 w 6725852"/>
              <a:gd name="connsiteY1200" fmla="*/ 91126 h 3694083"/>
              <a:gd name="connsiteX1201" fmla="*/ 2353867 w 6725852"/>
              <a:gd name="connsiteY1201" fmla="*/ 78557 h 3694083"/>
              <a:gd name="connsiteX1202" fmla="*/ 2444993 w 6725852"/>
              <a:gd name="connsiteY1202" fmla="*/ 131976 h 3694083"/>
              <a:gd name="connsiteX1203" fmla="*/ 2357010 w 6725852"/>
              <a:gd name="connsiteY1203" fmla="*/ 65988 h 3694083"/>
              <a:gd name="connsiteX1204" fmla="*/ 2438709 w 6725852"/>
              <a:gd name="connsiteY1204" fmla="*/ 40850 h 3694083"/>
              <a:gd name="connsiteX1205" fmla="*/ 2479558 w 6725852"/>
              <a:gd name="connsiteY1205" fmla="*/ 28281 h 3694083"/>
              <a:gd name="connsiteX1206" fmla="*/ 2501554 w 6725852"/>
              <a:gd name="connsiteY1206" fmla="*/ 40850 h 3694083"/>
              <a:gd name="connsiteX1207" fmla="*/ 2589537 w 6725852"/>
              <a:gd name="connsiteY1207" fmla="*/ 6285 h 3694083"/>
              <a:gd name="connsiteX1208" fmla="*/ 2605249 w 6725852"/>
              <a:gd name="connsiteY1208" fmla="*/ 3143 h 369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</a:cxnLst>
            <a:rect l="l" t="t" r="r" b="b"/>
            <a:pathLst>
              <a:path w="6725852" h="3694083">
                <a:moveTo>
                  <a:pt x="6408679" y="3272405"/>
                </a:moveTo>
                <a:lnTo>
                  <a:pt x="6460633" y="3313968"/>
                </a:lnTo>
                <a:lnTo>
                  <a:pt x="6419069" y="3360727"/>
                </a:lnTo>
                <a:lnTo>
                  <a:pt x="6377506" y="3438659"/>
                </a:lnTo>
                <a:lnTo>
                  <a:pt x="6289183" y="3417877"/>
                </a:lnTo>
                <a:lnTo>
                  <a:pt x="6304769" y="3397096"/>
                </a:lnTo>
                <a:lnTo>
                  <a:pt x="6382701" y="3324359"/>
                </a:lnTo>
                <a:close/>
                <a:moveTo>
                  <a:pt x="5956674" y="3256818"/>
                </a:moveTo>
                <a:lnTo>
                  <a:pt x="5993042" y="3256818"/>
                </a:lnTo>
                <a:lnTo>
                  <a:pt x="5993042" y="3334750"/>
                </a:lnTo>
                <a:lnTo>
                  <a:pt x="5935892" y="3376314"/>
                </a:lnTo>
                <a:lnTo>
                  <a:pt x="5899524" y="3272405"/>
                </a:lnTo>
                <a:lnTo>
                  <a:pt x="5951479" y="3298382"/>
                </a:lnTo>
                <a:close/>
                <a:moveTo>
                  <a:pt x="6419069" y="3126932"/>
                </a:moveTo>
                <a:lnTo>
                  <a:pt x="6486610" y="3194473"/>
                </a:lnTo>
                <a:lnTo>
                  <a:pt x="6522979" y="3178886"/>
                </a:lnTo>
                <a:lnTo>
                  <a:pt x="6554151" y="3204864"/>
                </a:lnTo>
                <a:lnTo>
                  <a:pt x="6517783" y="3230841"/>
                </a:lnTo>
                <a:lnTo>
                  <a:pt x="6507392" y="3251623"/>
                </a:lnTo>
                <a:lnTo>
                  <a:pt x="6450242" y="3267209"/>
                </a:lnTo>
                <a:lnTo>
                  <a:pt x="6455438" y="3210059"/>
                </a:lnTo>
                <a:close/>
                <a:moveTo>
                  <a:pt x="4159047" y="2674927"/>
                </a:moveTo>
                <a:lnTo>
                  <a:pt x="4174633" y="2695709"/>
                </a:lnTo>
                <a:lnTo>
                  <a:pt x="4185024" y="2732077"/>
                </a:lnTo>
                <a:lnTo>
                  <a:pt x="4164242" y="2810009"/>
                </a:lnTo>
                <a:lnTo>
                  <a:pt x="4133069" y="2929505"/>
                </a:lnTo>
                <a:lnTo>
                  <a:pt x="4081115" y="2960677"/>
                </a:lnTo>
                <a:lnTo>
                  <a:pt x="4044747" y="2919114"/>
                </a:lnTo>
                <a:lnTo>
                  <a:pt x="4049942" y="2903527"/>
                </a:lnTo>
                <a:lnTo>
                  <a:pt x="4039551" y="2882746"/>
                </a:lnTo>
                <a:lnTo>
                  <a:pt x="4065529" y="2835986"/>
                </a:lnTo>
                <a:lnTo>
                  <a:pt x="4070724" y="2825596"/>
                </a:lnTo>
                <a:lnTo>
                  <a:pt x="4049942" y="2789227"/>
                </a:lnTo>
                <a:lnTo>
                  <a:pt x="4075919" y="2758055"/>
                </a:lnTo>
                <a:lnTo>
                  <a:pt x="4117483" y="2726882"/>
                </a:lnTo>
                <a:lnTo>
                  <a:pt x="4148656" y="2680123"/>
                </a:lnTo>
                <a:close/>
                <a:moveTo>
                  <a:pt x="5759247" y="2565823"/>
                </a:moveTo>
                <a:lnTo>
                  <a:pt x="5774833" y="2581409"/>
                </a:lnTo>
                <a:lnTo>
                  <a:pt x="5764442" y="2643755"/>
                </a:lnTo>
                <a:lnTo>
                  <a:pt x="5831983" y="2695709"/>
                </a:lnTo>
                <a:lnTo>
                  <a:pt x="5852765" y="2602191"/>
                </a:lnTo>
                <a:lnTo>
                  <a:pt x="5878742" y="2576214"/>
                </a:lnTo>
                <a:lnTo>
                  <a:pt x="5904719" y="2628168"/>
                </a:lnTo>
                <a:lnTo>
                  <a:pt x="5935892" y="2633364"/>
                </a:lnTo>
                <a:lnTo>
                  <a:pt x="5956674" y="2726882"/>
                </a:lnTo>
                <a:lnTo>
                  <a:pt x="6008629" y="2789227"/>
                </a:lnTo>
                <a:lnTo>
                  <a:pt x="6065779" y="2867159"/>
                </a:lnTo>
                <a:lnTo>
                  <a:pt x="6091756" y="2965873"/>
                </a:lnTo>
                <a:lnTo>
                  <a:pt x="6055388" y="3028218"/>
                </a:lnTo>
                <a:lnTo>
                  <a:pt x="6034606" y="3074977"/>
                </a:lnTo>
                <a:lnTo>
                  <a:pt x="6013824" y="3100955"/>
                </a:lnTo>
                <a:lnTo>
                  <a:pt x="5993042" y="3152909"/>
                </a:lnTo>
                <a:lnTo>
                  <a:pt x="5941088" y="3184082"/>
                </a:lnTo>
                <a:lnTo>
                  <a:pt x="5920306" y="3178886"/>
                </a:lnTo>
                <a:lnTo>
                  <a:pt x="5925501" y="3158105"/>
                </a:lnTo>
                <a:lnTo>
                  <a:pt x="5878742" y="3189277"/>
                </a:lnTo>
                <a:lnTo>
                  <a:pt x="5863156" y="3178886"/>
                </a:lnTo>
                <a:lnTo>
                  <a:pt x="5821592" y="3147714"/>
                </a:lnTo>
                <a:lnTo>
                  <a:pt x="5816397" y="3137323"/>
                </a:lnTo>
                <a:lnTo>
                  <a:pt x="5826788" y="3126932"/>
                </a:lnTo>
                <a:lnTo>
                  <a:pt x="5811201" y="3121736"/>
                </a:lnTo>
                <a:lnTo>
                  <a:pt x="5795615" y="3106150"/>
                </a:lnTo>
                <a:lnTo>
                  <a:pt x="5754051" y="3106150"/>
                </a:lnTo>
                <a:lnTo>
                  <a:pt x="5728074" y="3090564"/>
                </a:lnTo>
                <a:lnTo>
                  <a:pt x="5717683" y="3085368"/>
                </a:lnTo>
                <a:lnTo>
                  <a:pt x="5733269" y="3069782"/>
                </a:lnTo>
                <a:lnTo>
                  <a:pt x="5722879" y="3049000"/>
                </a:lnTo>
                <a:lnTo>
                  <a:pt x="5696901" y="3033414"/>
                </a:lnTo>
                <a:lnTo>
                  <a:pt x="5677734" y="3030676"/>
                </a:lnTo>
                <a:lnTo>
                  <a:pt x="5686510" y="3028218"/>
                </a:lnTo>
                <a:lnTo>
                  <a:pt x="5660533" y="3028218"/>
                </a:lnTo>
                <a:lnTo>
                  <a:pt x="5644947" y="3028218"/>
                </a:lnTo>
                <a:lnTo>
                  <a:pt x="5660533" y="3023022"/>
                </a:lnTo>
                <a:lnTo>
                  <a:pt x="5624165" y="3028218"/>
                </a:lnTo>
                <a:lnTo>
                  <a:pt x="5644947" y="3028218"/>
                </a:lnTo>
                <a:lnTo>
                  <a:pt x="5629360" y="3033414"/>
                </a:lnTo>
                <a:lnTo>
                  <a:pt x="5660533" y="3028218"/>
                </a:lnTo>
                <a:lnTo>
                  <a:pt x="5677734" y="3030676"/>
                </a:lnTo>
                <a:lnTo>
                  <a:pt x="5426738" y="3100955"/>
                </a:lnTo>
                <a:lnTo>
                  <a:pt x="5364392" y="3074977"/>
                </a:lnTo>
                <a:lnTo>
                  <a:pt x="5359197" y="3059391"/>
                </a:lnTo>
                <a:lnTo>
                  <a:pt x="5374783" y="3038609"/>
                </a:lnTo>
                <a:lnTo>
                  <a:pt x="5379979" y="3017827"/>
                </a:lnTo>
                <a:lnTo>
                  <a:pt x="5343610" y="2991850"/>
                </a:lnTo>
                <a:lnTo>
                  <a:pt x="5364392" y="2971068"/>
                </a:lnTo>
                <a:lnTo>
                  <a:pt x="5312438" y="2877550"/>
                </a:lnTo>
                <a:lnTo>
                  <a:pt x="5333219" y="2872355"/>
                </a:lnTo>
                <a:lnTo>
                  <a:pt x="5348806" y="2893136"/>
                </a:lnTo>
                <a:lnTo>
                  <a:pt x="5322829" y="2841182"/>
                </a:lnTo>
                <a:lnTo>
                  <a:pt x="5348806" y="2778836"/>
                </a:lnTo>
                <a:lnTo>
                  <a:pt x="5463106" y="2747664"/>
                </a:lnTo>
                <a:lnTo>
                  <a:pt x="5489083" y="2706100"/>
                </a:lnTo>
                <a:lnTo>
                  <a:pt x="5504669" y="2674927"/>
                </a:lnTo>
                <a:lnTo>
                  <a:pt x="5525451" y="2680123"/>
                </a:lnTo>
                <a:lnTo>
                  <a:pt x="5577406" y="2628168"/>
                </a:lnTo>
                <a:lnTo>
                  <a:pt x="5639751" y="2654146"/>
                </a:lnTo>
                <a:lnTo>
                  <a:pt x="5629360" y="2638559"/>
                </a:lnTo>
                <a:lnTo>
                  <a:pt x="5644947" y="2607386"/>
                </a:lnTo>
                <a:lnTo>
                  <a:pt x="5676119" y="2596996"/>
                </a:lnTo>
                <a:lnTo>
                  <a:pt x="5629360" y="2586605"/>
                </a:lnTo>
                <a:lnTo>
                  <a:pt x="5691706" y="2571018"/>
                </a:lnTo>
                <a:lnTo>
                  <a:pt x="5722879" y="2591800"/>
                </a:lnTo>
                <a:close/>
                <a:moveTo>
                  <a:pt x="5265929" y="2488564"/>
                </a:moveTo>
                <a:lnTo>
                  <a:pt x="5401011" y="2524932"/>
                </a:lnTo>
                <a:lnTo>
                  <a:pt x="5458161" y="2545714"/>
                </a:lnTo>
                <a:lnTo>
                  <a:pt x="5489334" y="2597669"/>
                </a:lnTo>
                <a:lnTo>
                  <a:pt x="5406206" y="2566496"/>
                </a:lnTo>
                <a:lnTo>
                  <a:pt x="5271124" y="2550909"/>
                </a:lnTo>
                <a:lnTo>
                  <a:pt x="5193193" y="2530128"/>
                </a:lnTo>
                <a:lnTo>
                  <a:pt x="5208779" y="2498955"/>
                </a:lnTo>
                <a:close/>
                <a:moveTo>
                  <a:pt x="5728074" y="2378786"/>
                </a:moveTo>
                <a:lnTo>
                  <a:pt x="5754051" y="2430741"/>
                </a:lnTo>
                <a:lnTo>
                  <a:pt x="5790419" y="2394373"/>
                </a:lnTo>
                <a:lnTo>
                  <a:pt x="5951479" y="2446327"/>
                </a:lnTo>
                <a:lnTo>
                  <a:pt x="5967065" y="2493086"/>
                </a:lnTo>
                <a:lnTo>
                  <a:pt x="6008629" y="2472305"/>
                </a:lnTo>
                <a:lnTo>
                  <a:pt x="6019019" y="2472305"/>
                </a:lnTo>
                <a:lnTo>
                  <a:pt x="6050192" y="2451523"/>
                </a:lnTo>
                <a:lnTo>
                  <a:pt x="6008629" y="2415155"/>
                </a:lnTo>
                <a:lnTo>
                  <a:pt x="6076169" y="2446327"/>
                </a:lnTo>
                <a:lnTo>
                  <a:pt x="6076169" y="2487891"/>
                </a:lnTo>
                <a:lnTo>
                  <a:pt x="6008629" y="2503477"/>
                </a:lnTo>
                <a:lnTo>
                  <a:pt x="6029410" y="2586605"/>
                </a:lnTo>
                <a:lnTo>
                  <a:pt x="6076169" y="2586605"/>
                </a:lnTo>
                <a:lnTo>
                  <a:pt x="6039801" y="2591800"/>
                </a:lnTo>
                <a:lnTo>
                  <a:pt x="5998238" y="2591800"/>
                </a:lnTo>
                <a:lnTo>
                  <a:pt x="5972260" y="2576214"/>
                </a:lnTo>
                <a:lnTo>
                  <a:pt x="5972260" y="2555432"/>
                </a:lnTo>
                <a:lnTo>
                  <a:pt x="5883938" y="2560627"/>
                </a:lnTo>
                <a:lnTo>
                  <a:pt x="5811201" y="2534650"/>
                </a:lnTo>
                <a:lnTo>
                  <a:pt x="5795615" y="2493086"/>
                </a:lnTo>
                <a:lnTo>
                  <a:pt x="5785224" y="2472305"/>
                </a:lnTo>
                <a:lnTo>
                  <a:pt x="5712488" y="2456718"/>
                </a:lnTo>
                <a:lnTo>
                  <a:pt x="5681315" y="2394373"/>
                </a:lnTo>
                <a:close/>
                <a:moveTo>
                  <a:pt x="5411151" y="2243705"/>
                </a:moveTo>
                <a:lnTo>
                  <a:pt x="5447519" y="2285268"/>
                </a:lnTo>
                <a:lnTo>
                  <a:pt x="5416347" y="2326832"/>
                </a:lnTo>
                <a:lnTo>
                  <a:pt x="5447519" y="2368396"/>
                </a:lnTo>
                <a:lnTo>
                  <a:pt x="5426738" y="2394373"/>
                </a:lnTo>
                <a:lnTo>
                  <a:pt x="5405956" y="2425546"/>
                </a:lnTo>
                <a:lnTo>
                  <a:pt x="5374783" y="2467109"/>
                </a:lnTo>
                <a:lnTo>
                  <a:pt x="5307242" y="2461914"/>
                </a:lnTo>
                <a:lnTo>
                  <a:pt x="5286460" y="2435936"/>
                </a:lnTo>
                <a:lnTo>
                  <a:pt x="5265679" y="2404764"/>
                </a:lnTo>
                <a:lnTo>
                  <a:pt x="5250092" y="2352809"/>
                </a:lnTo>
                <a:lnTo>
                  <a:pt x="5281265" y="2342418"/>
                </a:lnTo>
                <a:lnTo>
                  <a:pt x="5312438" y="2332027"/>
                </a:lnTo>
                <a:close/>
                <a:moveTo>
                  <a:pt x="1996142" y="2056091"/>
                </a:moveTo>
                <a:lnTo>
                  <a:pt x="2020048" y="2103903"/>
                </a:lnTo>
                <a:lnTo>
                  <a:pt x="1930400" y="2091950"/>
                </a:lnTo>
                <a:close/>
                <a:moveTo>
                  <a:pt x="1751106" y="2008279"/>
                </a:moveTo>
                <a:lnTo>
                  <a:pt x="1858683" y="2014256"/>
                </a:lnTo>
                <a:lnTo>
                  <a:pt x="1918448" y="2044138"/>
                </a:lnTo>
                <a:lnTo>
                  <a:pt x="1912471" y="2062067"/>
                </a:lnTo>
                <a:lnTo>
                  <a:pt x="1858683" y="2062067"/>
                </a:lnTo>
                <a:lnTo>
                  <a:pt x="1822824" y="2032185"/>
                </a:lnTo>
                <a:close/>
                <a:moveTo>
                  <a:pt x="3890852" y="1918216"/>
                </a:moveTo>
                <a:lnTo>
                  <a:pt x="3919664" y="1988187"/>
                </a:lnTo>
                <a:lnTo>
                  <a:pt x="3956424" y="2034137"/>
                </a:lnTo>
                <a:lnTo>
                  <a:pt x="3947234" y="2066302"/>
                </a:lnTo>
                <a:lnTo>
                  <a:pt x="3979399" y="2098467"/>
                </a:lnTo>
                <a:lnTo>
                  <a:pt x="3979399" y="2126037"/>
                </a:lnTo>
                <a:lnTo>
                  <a:pt x="4029944" y="2167392"/>
                </a:lnTo>
                <a:lnTo>
                  <a:pt x="4039802" y="2182179"/>
                </a:lnTo>
                <a:lnTo>
                  <a:pt x="4039802" y="2150859"/>
                </a:lnTo>
                <a:lnTo>
                  <a:pt x="4039802" y="2130078"/>
                </a:lnTo>
                <a:lnTo>
                  <a:pt x="3915111" y="1922259"/>
                </a:lnTo>
                <a:close/>
                <a:moveTo>
                  <a:pt x="3515061" y="1475450"/>
                </a:moveTo>
                <a:lnTo>
                  <a:pt x="3525452" y="1548187"/>
                </a:lnTo>
                <a:lnTo>
                  <a:pt x="3567015" y="1584555"/>
                </a:lnTo>
                <a:lnTo>
                  <a:pt x="3592993" y="1605337"/>
                </a:lnTo>
                <a:lnTo>
                  <a:pt x="3582602" y="1652096"/>
                </a:lnTo>
                <a:lnTo>
                  <a:pt x="3535843" y="1693659"/>
                </a:lnTo>
                <a:lnTo>
                  <a:pt x="3499474" y="1683269"/>
                </a:lnTo>
                <a:lnTo>
                  <a:pt x="3499474" y="1667682"/>
                </a:lnTo>
                <a:lnTo>
                  <a:pt x="3546234" y="1652096"/>
                </a:lnTo>
                <a:lnTo>
                  <a:pt x="3546234" y="1631314"/>
                </a:lnTo>
                <a:lnTo>
                  <a:pt x="3525452" y="1605337"/>
                </a:lnTo>
                <a:lnTo>
                  <a:pt x="3483888" y="1589750"/>
                </a:lnTo>
                <a:lnTo>
                  <a:pt x="3463106" y="1563773"/>
                </a:lnTo>
                <a:lnTo>
                  <a:pt x="3442324" y="1527405"/>
                </a:lnTo>
                <a:lnTo>
                  <a:pt x="3421543" y="1511819"/>
                </a:lnTo>
                <a:lnTo>
                  <a:pt x="3385174" y="1537796"/>
                </a:lnTo>
                <a:lnTo>
                  <a:pt x="3328024" y="1522209"/>
                </a:lnTo>
                <a:lnTo>
                  <a:pt x="3317634" y="1563773"/>
                </a:lnTo>
                <a:lnTo>
                  <a:pt x="3296852" y="1594946"/>
                </a:lnTo>
                <a:lnTo>
                  <a:pt x="3276070" y="1631314"/>
                </a:lnTo>
                <a:lnTo>
                  <a:pt x="3244897" y="1678073"/>
                </a:lnTo>
                <a:lnTo>
                  <a:pt x="3177356" y="1688464"/>
                </a:lnTo>
                <a:lnTo>
                  <a:pt x="3177356" y="1723055"/>
                </a:lnTo>
                <a:lnTo>
                  <a:pt x="3198253" y="1717084"/>
                </a:lnTo>
                <a:lnTo>
                  <a:pt x="3230418" y="1726274"/>
                </a:lnTo>
                <a:lnTo>
                  <a:pt x="3280963" y="1707894"/>
                </a:lnTo>
                <a:lnTo>
                  <a:pt x="3317722" y="1698704"/>
                </a:lnTo>
                <a:lnTo>
                  <a:pt x="3368267" y="1689514"/>
                </a:lnTo>
                <a:lnTo>
                  <a:pt x="3405027" y="1689514"/>
                </a:lnTo>
                <a:lnTo>
                  <a:pt x="3441787" y="1675729"/>
                </a:lnTo>
                <a:lnTo>
                  <a:pt x="3460167" y="1694109"/>
                </a:lnTo>
                <a:lnTo>
                  <a:pt x="3473952" y="1703299"/>
                </a:lnTo>
                <a:lnTo>
                  <a:pt x="3487737" y="1735464"/>
                </a:lnTo>
                <a:lnTo>
                  <a:pt x="3473952" y="1767629"/>
                </a:lnTo>
                <a:lnTo>
                  <a:pt x="3510711" y="1790604"/>
                </a:lnTo>
                <a:lnTo>
                  <a:pt x="3542876" y="1786009"/>
                </a:lnTo>
                <a:lnTo>
                  <a:pt x="3556661" y="1808983"/>
                </a:lnTo>
                <a:lnTo>
                  <a:pt x="3593421" y="1813578"/>
                </a:lnTo>
                <a:lnTo>
                  <a:pt x="3607206" y="1822768"/>
                </a:lnTo>
                <a:lnTo>
                  <a:pt x="3625586" y="1827363"/>
                </a:lnTo>
                <a:lnTo>
                  <a:pt x="3634776" y="1776819"/>
                </a:lnTo>
                <a:lnTo>
                  <a:pt x="3689915" y="1776819"/>
                </a:lnTo>
                <a:lnTo>
                  <a:pt x="3722080" y="1799794"/>
                </a:lnTo>
                <a:lnTo>
                  <a:pt x="3758840" y="1799794"/>
                </a:lnTo>
                <a:lnTo>
                  <a:pt x="3795600" y="1831958"/>
                </a:lnTo>
                <a:lnTo>
                  <a:pt x="3813980" y="1818173"/>
                </a:lnTo>
                <a:lnTo>
                  <a:pt x="3823170" y="1804388"/>
                </a:lnTo>
                <a:lnTo>
                  <a:pt x="3831426" y="1808517"/>
                </a:lnTo>
                <a:lnTo>
                  <a:pt x="3831984" y="1807959"/>
                </a:lnTo>
                <a:lnTo>
                  <a:pt x="3863156" y="1813155"/>
                </a:lnTo>
                <a:lnTo>
                  <a:pt x="3904720" y="1735223"/>
                </a:lnTo>
                <a:lnTo>
                  <a:pt x="3909915" y="1709246"/>
                </a:lnTo>
                <a:lnTo>
                  <a:pt x="3873547" y="1698855"/>
                </a:lnTo>
                <a:lnTo>
                  <a:pt x="3847570" y="1724832"/>
                </a:lnTo>
                <a:lnTo>
                  <a:pt x="3837179" y="1698855"/>
                </a:lnTo>
                <a:lnTo>
                  <a:pt x="3790420" y="1714441"/>
                </a:lnTo>
                <a:lnTo>
                  <a:pt x="3738465" y="1740419"/>
                </a:lnTo>
                <a:lnTo>
                  <a:pt x="3686511" y="1724832"/>
                </a:lnTo>
                <a:lnTo>
                  <a:pt x="3743661" y="1704050"/>
                </a:lnTo>
                <a:lnTo>
                  <a:pt x="3748856" y="1620923"/>
                </a:lnTo>
                <a:lnTo>
                  <a:pt x="3728074" y="1594946"/>
                </a:lnTo>
                <a:lnTo>
                  <a:pt x="3686511" y="1615728"/>
                </a:lnTo>
                <a:lnTo>
                  <a:pt x="3728074" y="1636509"/>
                </a:lnTo>
                <a:lnTo>
                  <a:pt x="3702097" y="1667682"/>
                </a:lnTo>
                <a:lnTo>
                  <a:pt x="3696902" y="1709246"/>
                </a:lnTo>
                <a:lnTo>
                  <a:pt x="3655338" y="1678073"/>
                </a:lnTo>
                <a:lnTo>
                  <a:pt x="3613774" y="1646900"/>
                </a:lnTo>
                <a:lnTo>
                  <a:pt x="3613774" y="1615728"/>
                </a:lnTo>
                <a:lnTo>
                  <a:pt x="3608579" y="1594946"/>
                </a:lnTo>
                <a:close/>
                <a:moveTo>
                  <a:pt x="3836929" y="1438408"/>
                </a:moveTo>
                <a:lnTo>
                  <a:pt x="3774583" y="1552708"/>
                </a:lnTo>
                <a:lnTo>
                  <a:pt x="3821342" y="1578685"/>
                </a:lnTo>
                <a:lnTo>
                  <a:pt x="3852515" y="1552708"/>
                </a:lnTo>
                <a:lnTo>
                  <a:pt x="3914860" y="1557904"/>
                </a:lnTo>
                <a:lnTo>
                  <a:pt x="3951229" y="1578685"/>
                </a:lnTo>
                <a:lnTo>
                  <a:pt x="4013574" y="1583881"/>
                </a:lnTo>
                <a:lnTo>
                  <a:pt x="4013574" y="1552708"/>
                </a:lnTo>
                <a:lnTo>
                  <a:pt x="3935642" y="1490363"/>
                </a:lnTo>
                <a:lnTo>
                  <a:pt x="3868101" y="1490363"/>
                </a:lnTo>
                <a:close/>
                <a:moveTo>
                  <a:pt x="3203083" y="1048750"/>
                </a:moveTo>
                <a:lnTo>
                  <a:pt x="3208279" y="1079923"/>
                </a:lnTo>
                <a:lnTo>
                  <a:pt x="3249842" y="1095509"/>
                </a:lnTo>
                <a:lnTo>
                  <a:pt x="3208279" y="1137073"/>
                </a:lnTo>
                <a:lnTo>
                  <a:pt x="3260233" y="1178636"/>
                </a:lnTo>
                <a:lnTo>
                  <a:pt x="3265429" y="1251373"/>
                </a:lnTo>
                <a:lnTo>
                  <a:pt x="3286210" y="1256568"/>
                </a:lnTo>
                <a:lnTo>
                  <a:pt x="3317383" y="1277350"/>
                </a:lnTo>
                <a:lnTo>
                  <a:pt x="3291406" y="1329305"/>
                </a:lnTo>
                <a:lnTo>
                  <a:pt x="3234256" y="1318914"/>
                </a:lnTo>
                <a:lnTo>
                  <a:pt x="3171910" y="1370868"/>
                </a:lnTo>
                <a:lnTo>
                  <a:pt x="3197888" y="1308523"/>
                </a:lnTo>
                <a:lnTo>
                  <a:pt x="3166715" y="1298132"/>
                </a:lnTo>
                <a:lnTo>
                  <a:pt x="3192692" y="1277350"/>
                </a:lnTo>
                <a:lnTo>
                  <a:pt x="3192692" y="1246177"/>
                </a:lnTo>
                <a:lnTo>
                  <a:pt x="3218669" y="1240982"/>
                </a:lnTo>
                <a:lnTo>
                  <a:pt x="3208279" y="1204614"/>
                </a:lnTo>
                <a:lnTo>
                  <a:pt x="3177106" y="1204614"/>
                </a:lnTo>
                <a:lnTo>
                  <a:pt x="3166715" y="1235786"/>
                </a:lnTo>
                <a:lnTo>
                  <a:pt x="3161519" y="1282546"/>
                </a:lnTo>
                <a:lnTo>
                  <a:pt x="3125151" y="1313718"/>
                </a:lnTo>
                <a:lnTo>
                  <a:pt x="3073197" y="1303327"/>
                </a:lnTo>
                <a:lnTo>
                  <a:pt x="3068001" y="1282546"/>
                </a:lnTo>
                <a:lnTo>
                  <a:pt x="3093979" y="1261764"/>
                </a:lnTo>
                <a:lnTo>
                  <a:pt x="3073197" y="1230591"/>
                </a:lnTo>
                <a:lnTo>
                  <a:pt x="3145933" y="1168246"/>
                </a:lnTo>
                <a:lnTo>
                  <a:pt x="3161519" y="1183832"/>
                </a:lnTo>
                <a:lnTo>
                  <a:pt x="3166715" y="1121486"/>
                </a:lnTo>
                <a:lnTo>
                  <a:pt x="3140738" y="1079923"/>
                </a:lnTo>
                <a:lnTo>
                  <a:pt x="3171910" y="1059141"/>
                </a:lnTo>
                <a:lnTo>
                  <a:pt x="3171910" y="1079923"/>
                </a:lnTo>
                <a:close/>
                <a:moveTo>
                  <a:pt x="167342" y="854820"/>
                </a:moveTo>
                <a:lnTo>
                  <a:pt x="185271" y="884703"/>
                </a:lnTo>
                <a:lnTo>
                  <a:pt x="119530" y="878726"/>
                </a:lnTo>
                <a:close/>
                <a:moveTo>
                  <a:pt x="2856630" y="719580"/>
                </a:moveTo>
                <a:lnTo>
                  <a:pt x="2894337" y="741576"/>
                </a:lnTo>
                <a:lnTo>
                  <a:pt x="2881768" y="766714"/>
                </a:lnTo>
                <a:lnTo>
                  <a:pt x="2900622" y="763571"/>
                </a:lnTo>
                <a:lnTo>
                  <a:pt x="2906906" y="744718"/>
                </a:lnTo>
                <a:lnTo>
                  <a:pt x="2928902" y="744718"/>
                </a:lnTo>
                <a:lnTo>
                  <a:pt x="2960325" y="744718"/>
                </a:lnTo>
                <a:lnTo>
                  <a:pt x="2960325" y="738433"/>
                </a:lnTo>
                <a:lnTo>
                  <a:pt x="2979179" y="719580"/>
                </a:lnTo>
                <a:lnTo>
                  <a:pt x="3020028" y="735291"/>
                </a:lnTo>
                <a:lnTo>
                  <a:pt x="3020028" y="754145"/>
                </a:lnTo>
                <a:lnTo>
                  <a:pt x="3016886" y="766714"/>
                </a:lnTo>
                <a:lnTo>
                  <a:pt x="3042024" y="782425"/>
                </a:lnTo>
                <a:lnTo>
                  <a:pt x="3042024" y="798136"/>
                </a:lnTo>
                <a:lnTo>
                  <a:pt x="3035739" y="816990"/>
                </a:lnTo>
                <a:lnTo>
                  <a:pt x="2998032" y="851555"/>
                </a:lnTo>
                <a:lnTo>
                  <a:pt x="2972894" y="867266"/>
                </a:lnTo>
                <a:lnTo>
                  <a:pt x="2941471" y="879835"/>
                </a:lnTo>
                <a:lnTo>
                  <a:pt x="2884911" y="860982"/>
                </a:lnTo>
                <a:lnTo>
                  <a:pt x="2831492" y="823275"/>
                </a:lnTo>
                <a:lnTo>
                  <a:pt x="2844061" y="810705"/>
                </a:lnTo>
                <a:lnTo>
                  <a:pt x="2862915" y="807563"/>
                </a:lnTo>
                <a:lnTo>
                  <a:pt x="2862915" y="785567"/>
                </a:lnTo>
                <a:lnTo>
                  <a:pt x="2840919" y="788710"/>
                </a:lnTo>
                <a:lnTo>
                  <a:pt x="2822065" y="779283"/>
                </a:lnTo>
                <a:lnTo>
                  <a:pt x="2837777" y="747860"/>
                </a:lnTo>
                <a:lnTo>
                  <a:pt x="2847203" y="732149"/>
                </a:lnTo>
                <a:close/>
                <a:moveTo>
                  <a:pt x="5977" y="633691"/>
                </a:moveTo>
                <a:lnTo>
                  <a:pt x="77695" y="681503"/>
                </a:lnTo>
                <a:lnTo>
                  <a:pt x="113553" y="687479"/>
                </a:lnTo>
                <a:lnTo>
                  <a:pt x="149412" y="681503"/>
                </a:lnTo>
                <a:lnTo>
                  <a:pt x="191248" y="717362"/>
                </a:lnTo>
                <a:lnTo>
                  <a:pt x="197224" y="741267"/>
                </a:lnTo>
                <a:lnTo>
                  <a:pt x="155389" y="783103"/>
                </a:lnTo>
                <a:lnTo>
                  <a:pt x="119530" y="824938"/>
                </a:lnTo>
                <a:lnTo>
                  <a:pt x="77695" y="789079"/>
                </a:lnTo>
                <a:lnTo>
                  <a:pt x="77695" y="783103"/>
                </a:lnTo>
                <a:lnTo>
                  <a:pt x="71719" y="771150"/>
                </a:lnTo>
                <a:lnTo>
                  <a:pt x="47812" y="783103"/>
                </a:lnTo>
                <a:lnTo>
                  <a:pt x="29883" y="789079"/>
                </a:lnTo>
                <a:lnTo>
                  <a:pt x="17930" y="771150"/>
                </a:lnTo>
                <a:lnTo>
                  <a:pt x="17930" y="753220"/>
                </a:lnTo>
                <a:lnTo>
                  <a:pt x="29883" y="735291"/>
                </a:lnTo>
                <a:lnTo>
                  <a:pt x="5977" y="735291"/>
                </a:lnTo>
                <a:lnTo>
                  <a:pt x="0" y="663573"/>
                </a:lnTo>
                <a:close/>
                <a:moveTo>
                  <a:pt x="4509489" y="349375"/>
                </a:moveTo>
                <a:lnTo>
                  <a:pt x="4546359" y="386246"/>
                </a:lnTo>
                <a:lnTo>
                  <a:pt x="4465243" y="408368"/>
                </a:lnTo>
                <a:lnTo>
                  <a:pt x="4398876" y="430491"/>
                </a:lnTo>
                <a:lnTo>
                  <a:pt x="4317759" y="467362"/>
                </a:lnTo>
                <a:lnTo>
                  <a:pt x="4280889" y="548478"/>
                </a:lnTo>
                <a:lnTo>
                  <a:pt x="4280889" y="600097"/>
                </a:lnTo>
                <a:lnTo>
                  <a:pt x="4221895" y="548478"/>
                </a:lnTo>
                <a:lnTo>
                  <a:pt x="4266140" y="489485"/>
                </a:lnTo>
                <a:lnTo>
                  <a:pt x="4244018" y="474736"/>
                </a:lnTo>
                <a:lnTo>
                  <a:pt x="4280889" y="452614"/>
                </a:lnTo>
                <a:lnTo>
                  <a:pt x="4303011" y="415743"/>
                </a:lnTo>
                <a:lnTo>
                  <a:pt x="4413624" y="364123"/>
                </a:lnTo>
                <a:close/>
                <a:moveTo>
                  <a:pt x="5219170" y="311669"/>
                </a:moveTo>
                <a:lnTo>
                  <a:pt x="5234756" y="363623"/>
                </a:lnTo>
                <a:lnTo>
                  <a:pt x="5312688" y="353232"/>
                </a:lnTo>
                <a:lnTo>
                  <a:pt x="5354252" y="415578"/>
                </a:lnTo>
                <a:lnTo>
                  <a:pt x="5193193" y="514291"/>
                </a:lnTo>
                <a:lnTo>
                  <a:pt x="5255538" y="483119"/>
                </a:lnTo>
                <a:lnTo>
                  <a:pt x="5307493" y="462337"/>
                </a:lnTo>
                <a:lnTo>
                  <a:pt x="5354252" y="446750"/>
                </a:lnTo>
                <a:lnTo>
                  <a:pt x="5437379" y="477923"/>
                </a:lnTo>
                <a:lnTo>
                  <a:pt x="5494529" y="503900"/>
                </a:lnTo>
                <a:lnTo>
                  <a:pt x="5510115" y="498705"/>
                </a:lnTo>
                <a:lnTo>
                  <a:pt x="5520506" y="467532"/>
                </a:lnTo>
                <a:lnTo>
                  <a:pt x="5551679" y="467532"/>
                </a:lnTo>
                <a:lnTo>
                  <a:pt x="5598438" y="477923"/>
                </a:lnTo>
                <a:lnTo>
                  <a:pt x="5645197" y="519487"/>
                </a:lnTo>
                <a:lnTo>
                  <a:pt x="5629611" y="550659"/>
                </a:lnTo>
                <a:lnTo>
                  <a:pt x="5665979" y="576637"/>
                </a:lnTo>
                <a:lnTo>
                  <a:pt x="5691956" y="540269"/>
                </a:lnTo>
                <a:lnTo>
                  <a:pt x="5801061" y="561050"/>
                </a:lnTo>
                <a:lnTo>
                  <a:pt x="5811452" y="540269"/>
                </a:lnTo>
                <a:lnTo>
                  <a:pt x="5821843" y="509096"/>
                </a:lnTo>
                <a:lnTo>
                  <a:pt x="5832234" y="498705"/>
                </a:lnTo>
                <a:lnTo>
                  <a:pt x="5801061" y="441555"/>
                </a:lnTo>
                <a:lnTo>
                  <a:pt x="5764693" y="415578"/>
                </a:lnTo>
                <a:lnTo>
                  <a:pt x="5790670" y="363623"/>
                </a:lnTo>
                <a:lnTo>
                  <a:pt x="5821843" y="394796"/>
                </a:lnTo>
                <a:lnTo>
                  <a:pt x="5847820" y="379209"/>
                </a:lnTo>
                <a:lnTo>
                  <a:pt x="5904970" y="384405"/>
                </a:lnTo>
                <a:lnTo>
                  <a:pt x="5920556" y="425969"/>
                </a:lnTo>
                <a:lnTo>
                  <a:pt x="5858211" y="431164"/>
                </a:lnTo>
                <a:lnTo>
                  <a:pt x="5842624" y="441555"/>
                </a:lnTo>
                <a:lnTo>
                  <a:pt x="5894579" y="483119"/>
                </a:lnTo>
                <a:lnTo>
                  <a:pt x="5910165" y="540269"/>
                </a:lnTo>
                <a:lnTo>
                  <a:pt x="6014074" y="509096"/>
                </a:lnTo>
                <a:lnTo>
                  <a:pt x="6034856" y="571441"/>
                </a:lnTo>
                <a:lnTo>
                  <a:pt x="6117984" y="561050"/>
                </a:lnTo>
                <a:lnTo>
                  <a:pt x="6185524" y="587028"/>
                </a:lnTo>
                <a:lnTo>
                  <a:pt x="6201111" y="623396"/>
                </a:lnTo>
                <a:lnTo>
                  <a:pt x="6263456" y="618200"/>
                </a:lnTo>
                <a:lnTo>
                  <a:pt x="6305020" y="628591"/>
                </a:lnTo>
                <a:lnTo>
                  <a:pt x="6325802" y="607809"/>
                </a:lnTo>
                <a:lnTo>
                  <a:pt x="6502447" y="597419"/>
                </a:lnTo>
                <a:lnTo>
                  <a:pt x="6663506" y="711719"/>
                </a:lnTo>
                <a:lnTo>
                  <a:pt x="6725852" y="727305"/>
                </a:lnTo>
                <a:lnTo>
                  <a:pt x="6689484" y="779259"/>
                </a:lnTo>
                <a:lnTo>
                  <a:pt x="6679093" y="826019"/>
                </a:lnTo>
                <a:lnTo>
                  <a:pt x="6590770" y="784455"/>
                </a:lnTo>
                <a:lnTo>
                  <a:pt x="6569988" y="763673"/>
                </a:lnTo>
                <a:lnTo>
                  <a:pt x="6559597" y="737696"/>
                </a:lnTo>
                <a:lnTo>
                  <a:pt x="6559597" y="753282"/>
                </a:lnTo>
                <a:lnTo>
                  <a:pt x="6533620" y="800041"/>
                </a:lnTo>
                <a:lnTo>
                  <a:pt x="6502447" y="800041"/>
                </a:lnTo>
                <a:lnTo>
                  <a:pt x="6533620" y="831214"/>
                </a:lnTo>
                <a:lnTo>
                  <a:pt x="6549206" y="909146"/>
                </a:lnTo>
                <a:lnTo>
                  <a:pt x="6518034" y="909146"/>
                </a:lnTo>
                <a:lnTo>
                  <a:pt x="6419320" y="935123"/>
                </a:lnTo>
                <a:lnTo>
                  <a:pt x="6382952" y="981882"/>
                </a:lnTo>
                <a:lnTo>
                  <a:pt x="6351779" y="981882"/>
                </a:lnTo>
                <a:lnTo>
                  <a:pt x="6294629" y="1013055"/>
                </a:lnTo>
                <a:lnTo>
                  <a:pt x="6273847" y="1002664"/>
                </a:lnTo>
                <a:lnTo>
                  <a:pt x="6237479" y="1054619"/>
                </a:lnTo>
                <a:lnTo>
                  <a:pt x="6268652" y="1080596"/>
                </a:lnTo>
                <a:lnTo>
                  <a:pt x="6242674" y="1106573"/>
                </a:lnTo>
                <a:lnTo>
                  <a:pt x="6237479" y="1153332"/>
                </a:lnTo>
                <a:lnTo>
                  <a:pt x="6242674" y="1194896"/>
                </a:lnTo>
                <a:lnTo>
                  <a:pt x="6211502" y="1205287"/>
                </a:lnTo>
                <a:lnTo>
                  <a:pt x="6185524" y="1257241"/>
                </a:lnTo>
                <a:lnTo>
                  <a:pt x="6159547" y="1278023"/>
                </a:lnTo>
                <a:lnTo>
                  <a:pt x="6128374" y="1314391"/>
                </a:lnTo>
                <a:lnTo>
                  <a:pt x="6045247" y="1444278"/>
                </a:lnTo>
                <a:lnTo>
                  <a:pt x="5899774" y="1537796"/>
                </a:lnTo>
                <a:lnTo>
                  <a:pt x="5863406" y="1548187"/>
                </a:lnTo>
                <a:lnTo>
                  <a:pt x="5853015" y="1652096"/>
                </a:lnTo>
                <a:lnTo>
                  <a:pt x="5827038" y="1724832"/>
                </a:lnTo>
                <a:lnTo>
                  <a:pt x="5775084" y="1761200"/>
                </a:lnTo>
                <a:lnTo>
                  <a:pt x="5712738" y="1781982"/>
                </a:lnTo>
                <a:lnTo>
                  <a:pt x="5665979" y="1792373"/>
                </a:lnTo>
                <a:lnTo>
                  <a:pt x="5645197" y="1865109"/>
                </a:lnTo>
                <a:lnTo>
                  <a:pt x="5629611" y="1802764"/>
                </a:lnTo>
                <a:lnTo>
                  <a:pt x="5650393" y="1750809"/>
                </a:lnTo>
                <a:lnTo>
                  <a:pt x="5702347" y="1709246"/>
                </a:lnTo>
                <a:lnTo>
                  <a:pt x="5738715" y="1698855"/>
                </a:lnTo>
                <a:lnTo>
                  <a:pt x="5780279" y="1652096"/>
                </a:lnTo>
                <a:lnTo>
                  <a:pt x="5811452" y="1579359"/>
                </a:lnTo>
                <a:lnTo>
                  <a:pt x="5827038" y="1574164"/>
                </a:lnTo>
                <a:lnTo>
                  <a:pt x="5811452" y="1558578"/>
                </a:lnTo>
                <a:lnTo>
                  <a:pt x="5811452" y="1527405"/>
                </a:lnTo>
                <a:lnTo>
                  <a:pt x="5847820" y="1517014"/>
                </a:lnTo>
                <a:lnTo>
                  <a:pt x="5847820" y="1470255"/>
                </a:lnTo>
                <a:lnTo>
                  <a:pt x="5910165" y="1470255"/>
                </a:lnTo>
                <a:lnTo>
                  <a:pt x="6014074" y="1423496"/>
                </a:lnTo>
                <a:lnTo>
                  <a:pt x="6117984" y="1293609"/>
                </a:lnTo>
                <a:lnTo>
                  <a:pt x="6107593" y="1226069"/>
                </a:lnTo>
                <a:lnTo>
                  <a:pt x="6092006" y="1163723"/>
                </a:lnTo>
                <a:lnTo>
                  <a:pt x="6092006" y="1127355"/>
                </a:lnTo>
                <a:lnTo>
                  <a:pt x="6123179" y="1101378"/>
                </a:lnTo>
                <a:lnTo>
                  <a:pt x="6123179" y="1075400"/>
                </a:lnTo>
                <a:lnTo>
                  <a:pt x="6201111" y="997469"/>
                </a:lnTo>
                <a:lnTo>
                  <a:pt x="6175134" y="955905"/>
                </a:lnTo>
                <a:lnTo>
                  <a:pt x="6190720" y="929928"/>
                </a:lnTo>
                <a:lnTo>
                  <a:pt x="6138765" y="924732"/>
                </a:lnTo>
                <a:lnTo>
                  <a:pt x="6076420" y="992273"/>
                </a:lnTo>
                <a:lnTo>
                  <a:pt x="6102397" y="1028641"/>
                </a:lnTo>
                <a:lnTo>
                  <a:pt x="6076420" y="1049423"/>
                </a:lnTo>
                <a:lnTo>
                  <a:pt x="6024465" y="1049423"/>
                </a:lnTo>
                <a:lnTo>
                  <a:pt x="6029661" y="1013055"/>
                </a:lnTo>
                <a:lnTo>
                  <a:pt x="5988097" y="1007859"/>
                </a:lnTo>
                <a:lnTo>
                  <a:pt x="5972511" y="1028641"/>
                </a:lnTo>
                <a:lnTo>
                  <a:pt x="5930947" y="1039032"/>
                </a:lnTo>
                <a:lnTo>
                  <a:pt x="5878993" y="1028641"/>
                </a:lnTo>
                <a:lnTo>
                  <a:pt x="5743911" y="1184505"/>
                </a:lnTo>
                <a:lnTo>
                  <a:pt x="5780279" y="1205287"/>
                </a:lnTo>
                <a:lnTo>
                  <a:pt x="5806256" y="1189700"/>
                </a:lnTo>
                <a:lnTo>
                  <a:pt x="5842624" y="1220873"/>
                </a:lnTo>
                <a:lnTo>
                  <a:pt x="5858211" y="1189700"/>
                </a:lnTo>
                <a:lnTo>
                  <a:pt x="5884188" y="1220873"/>
                </a:lnTo>
                <a:lnTo>
                  <a:pt x="5899774" y="1267632"/>
                </a:lnTo>
                <a:lnTo>
                  <a:pt x="5899774" y="1340369"/>
                </a:lnTo>
                <a:lnTo>
                  <a:pt x="5930947" y="1376737"/>
                </a:lnTo>
                <a:lnTo>
                  <a:pt x="5910165" y="1381932"/>
                </a:lnTo>
                <a:lnTo>
                  <a:pt x="5894579" y="1376737"/>
                </a:lnTo>
                <a:lnTo>
                  <a:pt x="5904970" y="1433887"/>
                </a:lnTo>
                <a:lnTo>
                  <a:pt x="5899774" y="1454669"/>
                </a:lnTo>
                <a:lnTo>
                  <a:pt x="5858211" y="1449473"/>
                </a:lnTo>
                <a:lnTo>
                  <a:pt x="5858211" y="1413105"/>
                </a:lnTo>
                <a:lnTo>
                  <a:pt x="5853015" y="1298805"/>
                </a:lnTo>
                <a:lnTo>
                  <a:pt x="5837429" y="1309196"/>
                </a:lnTo>
                <a:lnTo>
                  <a:pt x="5837429" y="1387128"/>
                </a:lnTo>
                <a:lnTo>
                  <a:pt x="5785474" y="1423496"/>
                </a:lnTo>
                <a:lnTo>
                  <a:pt x="5764693" y="1506623"/>
                </a:lnTo>
                <a:lnTo>
                  <a:pt x="5691956" y="1532600"/>
                </a:lnTo>
                <a:lnTo>
                  <a:pt x="5645197" y="1558578"/>
                </a:lnTo>
                <a:lnTo>
                  <a:pt x="5614024" y="1626119"/>
                </a:lnTo>
                <a:lnTo>
                  <a:pt x="5624415" y="1683269"/>
                </a:lnTo>
                <a:lnTo>
                  <a:pt x="5634806" y="1719637"/>
                </a:lnTo>
                <a:lnTo>
                  <a:pt x="5567265" y="1730028"/>
                </a:lnTo>
                <a:lnTo>
                  <a:pt x="5556874" y="1662487"/>
                </a:lnTo>
                <a:lnTo>
                  <a:pt x="5530897" y="1657291"/>
                </a:lnTo>
                <a:lnTo>
                  <a:pt x="5551679" y="1615728"/>
                </a:lnTo>
                <a:lnTo>
                  <a:pt x="5452965" y="1636509"/>
                </a:lnTo>
                <a:lnTo>
                  <a:pt x="5489334" y="1605337"/>
                </a:lnTo>
                <a:lnTo>
                  <a:pt x="5421793" y="1641705"/>
                </a:lnTo>
                <a:lnTo>
                  <a:pt x="5442574" y="1678073"/>
                </a:lnTo>
                <a:lnTo>
                  <a:pt x="5489334" y="1657291"/>
                </a:lnTo>
                <a:lnTo>
                  <a:pt x="5489334" y="1683269"/>
                </a:lnTo>
                <a:lnTo>
                  <a:pt x="5452965" y="1719637"/>
                </a:lnTo>
                <a:lnTo>
                  <a:pt x="5504920" y="1813155"/>
                </a:lnTo>
                <a:lnTo>
                  <a:pt x="5489334" y="1880696"/>
                </a:lnTo>
                <a:lnTo>
                  <a:pt x="5473747" y="1917064"/>
                </a:lnTo>
                <a:lnTo>
                  <a:pt x="5447770" y="1948237"/>
                </a:lnTo>
                <a:lnTo>
                  <a:pt x="5406206" y="1974214"/>
                </a:lnTo>
                <a:lnTo>
                  <a:pt x="5364643" y="1984605"/>
                </a:lnTo>
                <a:lnTo>
                  <a:pt x="5297102" y="2005387"/>
                </a:lnTo>
                <a:lnTo>
                  <a:pt x="5271124" y="2052146"/>
                </a:lnTo>
                <a:lnTo>
                  <a:pt x="5250343" y="2026169"/>
                </a:lnTo>
                <a:lnTo>
                  <a:pt x="5224365" y="2026169"/>
                </a:lnTo>
                <a:lnTo>
                  <a:pt x="5229561" y="2072928"/>
                </a:lnTo>
                <a:lnTo>
                  <a:pt x="5307493" y="2150859"/>
                </a:lnTo>
                <a:lnTo>
                  <a:pt x="5281515" y="2187228"/>
                </a:lnTo>
                <a:lnTo>
                  <a:pt x="5203584" y="2244378"/>
                </a:lnTo>
                <a:lnTo>
                  <a:pt x="5151629" y="2223596"/>
                </a:lnTo>
                <a:lnTo>
                  <a:pt x="5115261" y="2166446"/>
                </a:lnTo>
                <a:lnTo>
                  <a:pt x="5104870" y="2218400"/>
                </a:lnTo>
                <a:lnTo>
                  <a:pt x="5146434" y="2296332"/>
                </a:lnTo>
                <a:lnTo>
                  <a:pt x="5198388" y="2389850"/>
                </a:lnTo>
                <a:lnTo>
                  <a:pt x="5193193" y="2426219"/>
                </a:lnTo>
                <a:lnTo>
                  <a:pt x="5208779" y="2498955"/>
                </a:lnTo>
                <a:lnTo>
                  <a:pt x="5162020" y="2488564"/>
                </a:lnTo>
                <a:lnTo>
                  <a:pt x="5089284" y="2436609"/>
                </a:lnTo>
                <a:lnTo>
                  <a:pt x="5026938" y="2348287"/>
                </a:lnTo>
                <a:lnTo>
                  <a:pt x="4980179" y="2280746"/>
                </a:lnTo>
                <a:lnTo>
                  <a:pt x="5021743" y="2265159"/>
                </a:lnTo>
                <a:lnTo>
                  <a:pt x="5047720" y="2291137"/>
                </a:lnTo>
                <a:lnTo>
                  <a:pt x="5130847" y="2379459"/>
                </a:lnTo>
                <a:lnTo>
                  <a:pt x="5125652" y="2363873"/>
                </a:lnTo>
                <a:lnTo>
                  <a:pt x="5115261" y="2327505"/>
                </a:lnTo>
                <a:lnTo>
                  <a:pt x="5120456" y="2317114"/>
                </a:lnTo>
                <a:lnTo>
                  <a:pt x="5078893" y="2244378"/>
                </a:lnTo>
                <a:lnTo>
                  <a:pt x="5058111" y="2202814"/>
                </a:lnTo>
                <a:lnTo>
                  <a:pt x="5052915" y="2176837"/>
                </a:lnTo>
                <a:lnTo>
                  <a:pt x="5042524" y="2150859"/>
                </a:lnTo>
                <a:lnTo>
                  <a:pt x="5042524" y="2130078"/>
                </a:lnTo>
                <a:lnTo>
                  <a:pt x="5000961" y="2145664"/>
                </a:lnTo>
                <a:lnTo>
                  <a:pt x="4985374" y="2140469"/>
                </a:lnTo>
                <a:lnTo>
                  <a:pt x="4974984" y="2114491"/>
                </a:lnTo>
                <a:lnTo>
                  <a:pt x="4964593" y="2083319"/>
                </a:lnTo>
                <a:lnTo>
                  <a:pt x="4964593" y="2062537"/>
                </a:lnTo>
                <a:lnTo>
                  <a:pt x="4943811" y="2036559"/>
                </a:lnTo>
                <a:lnTo>
                  <a:pt x="4933420" y="1994996"/>
                </a:lnTo>
                <a:lnTo>
                  <a:pt x="4907443" y="2020973"/>
                </a:lnTo>
                <a:lnTo>
                  <a:pt x="4860684" y="2020973"/>
                </a:lnTo>
                <a:lnTo>
                  <a:pt x="4845097" y="2052146"/>
                </a:lnTo>
                <a:lnTo>
                  <a:pt x="4741188" y="2140469"/>
                </a:lnTo>
                <a:lnTo>
                  <a:pt x="4730797" y="2249573"/>
                </a:lnTo>
                <a:lnTo>
                  <a:pt x="4756774" y="2306723"/>
                </a:lnTo>
                <a:lnTo>
                  <a:pt x="4725602" y="2337896"/>
                </a:lnTo>
                <a:lnTo>
                  <a:pt x="4715211" y="2259964"/>
                </a:lnTo>
                <a:lnTo>
                  <a:pt x="4668452" y="2296332"/>
                </a:lnTo>
                <a:lnTo>
                  <a:pt x="4652865" y="2265159"/>
                </a:lnTo>
                <a:lnTo>
                  <a:pt x="4616497" y="2192423"/>
                </a:lnTo>
                <a:lnTo>
                  <a:pt x="4569738" y="2067732"/>
                </a:lnTo>
                <a:lnTo>
                  <a:pt x="4517784" y="2036559"/>
                </a:lnTo>
                <a:lnTo>
                  <a:pt x="4502197" y="1984605"/>
                </a:lnTo>
                <a:lnTo>
                  <a:pt x="4497002" y="1984605"/>
                </a:lnTo>
                <a:lnTo>
                  <a:pt x="4476220" y="1953432"/>
                </a:lnTo>
                <a:lnTo>
                  <a:pt x="4356724" y="1948237"/>
                </a:lnTo>
                <a:lnTo>
                  <a:pt x="4309965" y="1948237"/>
                </a:lnTo>
                <a:lnTo>
                  <a:pt x="4263206" y="1922259"/>
                </a:lnTo>
                <a:lnTo>
                  <a:pt x="4185274" y="1870305"/>
                </a:lnTo>
                <a:lnTo>
                  <a:pt x="4128124" y="1844328"/>
                </a:lnTo>
                <a:lnTo>
                  <a:pt x="4185274" y="1932650"/>
                </a:lnTo>
                <a:lnTo>
                  <a:pt x="4226838" y="1969019"/>
                </a:lnTo>
                <a:lnTo>
                  <a:pt x="4252815" y="1932650"/>
                </a:lnTo>
                <a:lnTo>
                  <a:pt x="4367115" y="2010582"/>
                </a:lnTo>
                <a:lnTo>
                  <a:pt x="4299574" y="2083319"/>
                </a:lnTo>
                <a:lnTo>
                  <a:pt x="4247620" y="2135273"/>
                </a:lnTo>
                <a:lnTo>
                  <a:pt x="4190470" y="2161250"/>
                </a:lnTo>
                <a:lnTo>
                  <a:pt x="4112538" y="2182032"/>
                </a:lnTo>
                <a:lnTo>
                  <a:pt x="4048808" y="2195689"/>
                </a:lnTo>
                <a:lnTo>
                  <a:pt x="4057513" y="2208746"/>
                </a:lnTo>
                <a:lnTo>
                  <a:pt x="4062108" y="2240911"/>
                </a:lnTo>
                <a:lnTo>
                  <a:pt x="4190768" y="2204151"/>
                </a:lnTo>
                <a:lnTo>
                  <a:pt x="4209148" y="2254696"/>
                </a:lnTo>
                <a:lnTo>
                  <a:pt x="4172388" y="2314431"/>
                </a:lnTo>
                <a:lnTo>
                  <a:pt x="4121843" y="2401735"/>
                </a:lnTo>
                <a:lnTo>
                  <a:pt x="4052918" y="2452280"/>
                </a:lnTo>
                <a:lnTo>
                  <a:pt x="4002374" y="2512015"/>
                </a:lnTo>
                <a:lnTo>
                  <a:pt x="3970209" y="2548774"/>
                </a:lnTo>
                <a:lnTo>
                  <a:pt x="3997779" y="2576344"/>
                </a:lnTo>
                <a:lnTo>
                  <a:pt x="3983994" y="2603914"/>
                </a:lnTo>
                <a:lnTo>
                  <a:pt x="4016159" y="2654459"/>
                </a:lnTo>
                <a:lnTo>
                  <a:pt x="4016159" y="2691219"/>
                </a:lnTo>
                <a:lnTo>
                  <a:pt x="4002374" y="2783118"/>
                </a:lnTo>
                <a:lnTo>
                  <a:pt x="3933449" y="2815283"/>
                </a:lnTo>
                <a:lnTo>
                  <a:pt x="3919664" y="2902587"/>
                </a:lnTo>
                <a:lnTo>
                  <a:pt x="3905879" y="2943942"/>
                </a:lnTo>
                <a:lnTo>
                  <a:pt x="3878309" y="2957727"/>
                </a:lnTo>
                <a:lnTo>
                  <a:pt x="3850740" y="3035842"/>
                </a:lnTo>
                <a:lnTo>
                  <a:pt x="3781815" y="3132336"/>
                </a:lnTo>
                <a:lnTo>
                  <a:pt x="3662346" y="3178286"/>
                </a:lnTo>
                <a:lnTo>
                  <a:pt x="3588826" y="3136931"/>
                </a:lnTo>
                <a:lnTo>
                  <a:pt x="3602611" y="3100171"/>
                </a:lnTo>
                <a:lnTo>
                  <a:pt x="3593421" y="3068007"/>
                </a:lnTo>
                <a:lnTo>
                  <a:pt x="3579636" y="3040437"/>
                </a:lnTo>
                <a:lnTo>
                  <a:pt x="3561256" y="3012867"/>
                </a:lnTo>
                <a:lnTo>
                  <a:pt x="3542876" y="2980702"/>
                </a:lnTo>
                <a:lnTo>
                  <a:pt x="3533686" y="2948537"/>
                </a:lnTo>
                <a:lnTo>
                  <a:pt x="3533686" y="2897993"/>
                </a:lnTo>
                <a:lnTo>
                  <a:pt x="3483142" y="2824473"/>
                </a:lnTo>
                <a:lnTo>
                  <a:pt x="3478547" y="2801498"/>
                </a:lnTo>
                <a:lnTo>
                  <a:pt x="3478547" y="2755548"/>
                </a:lnTo>
                <a:lnTo>
                  <a:pt x="3492332" y="2705004"/>
                </a:lnTo>
                <a:lnTo>
                  <a:pt x="3524496" y="2677434"/>
                </a:lnTo>
                <a:lnTo>
                  <a:pt x="3524496" y="2663649"/>
                </a:lnTo>
                <a:lnTo>
                  <a:pt x="3496927" y="2636079"/>
                </a:lnTo>
                <a:lnTo>
                  <a:pt x="3510711" y="2594724"/>
                </a:lnTo>
                <a:lnTo>
                  <a:pt x="3437192" y="2479850"/>
                </a:lnTo>
                <a:lnTo>
                  <a:pt x="3423407" y="2466065"/>
                </a:lnTo>
                <a:lnTo>
                  <a:pt x="3446382" y="2397140"/>
                </a:lnTo>
                <a:lnTo>
                  <a:pt x="3423407" y="2378760"/>
                </a:lnTo>
                <a:lnTo>
                  <a:pt x="3414217" y="2364975"/>
                </a:lnTo>
                <a:lnTo>
                  <a:pt x="3382052" y="2364975"/>
                </a:lnTo>
                <a:lnTo>
                  <a:pt x="3354482" y="2337406"/>
                </a:lnTo>
                <a:lnTo>
                  <a:pt x="3331507" y="2319026"/>
                </a:lnTo>
                <a:lnTo>
                  <a:pt x="3248798" y="2364975"/>
                </a:lnTo>
                <a:lnTo>
                  <a:pt x="3221228" y="2351190"/>
                </a:lnTo>
                <a:lnTo>
                  <a:pt x="3152303" y="2369570"/>
                </a:lnTo>
                <a:lnTo>
                  <a:pt x="3115544" y="2369570"/>
                </a:lnTo>
                <a:lnTo>
                  <a:pt x="3060404" y="2323621"/>
                </a:lnTo>
                <a:lnTo>
                  <a:pt x="3032834" y="2314431"/>
                </a:lnTo>
                <a:lnTo>
                  <a:pt x="3014454" y="2300646"/>
                </a:lnTo>
                <a:lnTo>
                  <a:pt x="3028239" y="2273076"/>
                </a:lnTo>
                <a:lnTo>
                  <a:pt x="2986884" y="2231721"/>
                </a:lnTo>
                <a:lnTo>
                  <a:pt x="2959314" y="2181176"/>
                </a:lnTo>
                <a:lnTo>
                  <a:pt x="2959314" y="2162797"/>
                </a:lnTo>
                <a:lnTo>
                  <a:pt x="2973099" y="2112252"/>
                </a:lnTo>
                <a:lnTo>
                  <a:pt x="2950125" y="2052517"/>
                </a:lnTo>
                <a:lnTo>
                  <a:pt x="3028239" y="1882503"/>
                </a:lnTo>
                <a:lnTo>
                  <a:pt x="3060404" y="1882503"/>
                </a:lnTo>
                <a:lnTo>
                  <a:pt x="3092569" y="1859528"/>
                </a:lnTo>
                <a:lnTo>
                  <a:pt x="3092569" y="1827363"/>
                </a:lnTo>
                <a:lnTo>
                  <a:pt x="3087974" y="1790604"/>
                </a:lnTo>
                <a:lnTo>
                  <a:pt x="3124734" y="1763034"/>
                </a:lnTo>
                <a:lnTo>
                  <a:pt x="3152303" y="1749249"/>
                </a:lnTo>
                <a:lnTo>
                  <a:pt x="3158911" y="1738236"/>
                </a:lnTo>
                <a:lnTo>
                  <a:pt x="3151379" y="1735223"/>
                </a:lnTo>
                <a:lnTo>
                  <a:pt x="3130597" y="1688464"/>
                </a:lnTo>
                <a:lnTo>
                  <a:pt x="3099424" y="1688464"/>
                </a:lnTo>
                <a:lnTo>
                  <a:pt x="3109815" y="1657291"/>
                </a:lnTo>
                <a:lnTo>
                  <a:pt x="3073447" y="1646900"/>
                </a:lnTo>
                <a:lnTo>
                  <a:pt x="3109815" y="1620923"/>
                </a:lnTo>
                <a:lnTo>
                  <a:pt x="3089034" y="1527405"/>
                </a:lnTo>
                <a:lnTo>
                  <a:pt x="3115011" y="1506623"/>
                </a:lnTo>
                <a:lnTo>
                  <a:pt x="3229311" y="1532600"/>
                </a:lnTo>
                <a:lnTo>
                  <a:pt x="3239702" y="1501428"/>
                </a:lnTo>
                <a:lnTo>
                  <a:pt x="3239702" y="1459864"/>
                </a:lnTo>
                <a:lnTo>
                  <a:pt x="3224115" y="1428691"/>
                </a:lnTo>
                <a:lnTo>
                  <a:pt x="3234506" y="1418300"/>
                </a:lnTo>
                <a:lnTo>
                  <a:pt x="3198138" y="1418300"/>
                </a:lnTo>
                <a:lnTo>
                  <a:pt x="3187747" y="1402714"/>
                </a:lnTo>
                <a:lnTo>
                  <a:pt x="3187747" y="1381932"/>
                </a:lnTo>
                <a:lnTo>
                  <a:pt x="3239702" y="1392323"/>
                </a:lnTo>
                <a:lnTo>
                  <a:pt x="3213724" y="1361150"/>
                </a:lnTo>
                <a:lnTo>
                  <a:pt x="3276070" y="1361150"/>
                </a:lnTo>
                <a:lnTo>
                  <a:pt x="3322829" y="1278023"/>
                </a:lnTo>
                <a:lnTo>
                  <a:pt x="3400761" y="1226069"/>
                </a:lnTo>
                <a:lnTo>
                  <a:pt x="3411152" y="1168919"/>
                </a:lnTo>
                <a:lnTo>
                  <a:pt x="3411152" y="1122159"/>
                </a:lnTo>
                <a:lnTo>
                  <a:pt x="3442324" y="1090987"/>
                </a:lnTo>
                <a:lnTo>
                  <a:pt x="3463106" y="1101378"/>
                </a:lnTo>
                <a:lnTo>
                  <a:pt x="3467791" y="1109811"/>
                </a:lnTo>
                <a:lnTo>
                  <a:pt x="3468302" y="1116964"/>
                </a:lnTo>
                <a:lnTo>
                  <a:pt x="3468302" y="1148137"/>
                </a:lnTo>
                <a:lnTo>
                  <a:pt x="3473240" y="1153898"/>
                </a:lnTo>
                <a:lnTo>
                  <a:pt x="3431934" y="1168919"/>
                </a:lnTo>
                <a:lnTo>
                  <a:pt x="3447520" y="1210482"/>
                </a:lnTo>
                <a:lnTo>
                  <a:pt x="3504670" y="1189700"/>
                </a:lnTo>
                <a:lnTo>
                  <a:pt x="3572211" y="1184505"/>
                </a:lnTo>
                <a:lnTo>
                  <a:pt x="3639752" y="1184505"/>
                </a:lnTo>
                <a:lnTo>
                  <a:pt x="3655338" y="1090987"/>
                </a:lnTo>
                <a:lnTo>
                  <a:pt x="3712488" y="1106573"/>
                </a:lnTo>
                <a:lnTo>
                  <a:pt x="3707293" y="1059814"/>
                </a:lnTo>
                <a:lnTo>
                  <a:pt x="3655338" y="1075400"/>
                </a:lnTo>
                <a:lnTo>
                  <a:pt x="3676120" y="1023446"/>
                </a:lnTo>
                <a:lnTo>
                  <a:pt x="3790420" y="1007859"/>
                </a:lnTo>
                <a:lnTo>
                  <a:pt x="3806006" y="1007859"/>
                </a:lnTo>
                <a:lnTo>
                  <a:pt x="3780029" y="976687"/>
                </a:lnTo>
                <a:lnTo>
                  <a:pt x="3676120" y="1007859"/>
                </a:lnTo>
                <a:lnTo>
                  <a:pt x="3655338" y="971491"/>
                </a:lnTo>
                <a:lnTo>
                  <a:pt x="3644947" y="929928"/>
                </a:lnTo>
                <a:lnTo>
                  <a:pt x="3644947" y="903950"/>
                </a:lnTo>
                <a:lnTo>
                  <a:pt x="3655338" y="883169"/>
                </a:lnTo>
                <a:lnTo>
                  <a:pt x="3696902" y="820823"/>
                </a:lnTo>
                <a:lnTo>
                  <a:pt x="3722879" y="768869"/>
                </a:lnTo>
                <a:lnTo>
                  <a:pt x="3676120" y="763673"/>
                </a:lnTo>
                <a:lnTo>
                  <a:pt x="3660534" y="800041"/>
                </a:lnTo>
                <a:lnTo>
                  <a:pt x="3639752" y="831214"/>
                </a:lnTo>
                <a:lnTo>
                  <a:pt x="3598188" y="862387"/>
                </a:lnTo>
                <a:lnTo>
                  <a:pt x="3598188" y="976687"/>
                </a:lnTo>
                <a:lnTo>
                  <a:pt x="3608579" y="1018250"/>
                </a:lnTo>
                <a:lnTo>
                  <a:pt x="3577406" y="1049423"/>
                </a:lnTo>
                <a:lnTo>
                  <a:pt x="3572211" y="1111769"/>
                </a:lnTo>
                <a:lnTo>
                  <a:pt x="3546234" y="1148137"/>
                </a:lnTo>
                <a:lnTo>
                  <a:pt x="3499474" y="1184505"/>
                </a:lnTo>
                <a:lnTo>
                  <a:pt x="3473240" y="1153898"/>
                </a:lnTo>
                <a:lnTo>
                  <a:pt x="3489084" y="1148137"/>
                </a:lnTo>
                <a:lnTo>
                  <a:pt x="3467791" y="1109811"/>
                </a:lnTo>
                <a:lnTo>
                  <a:pt x="3463106" y="1044228"/>
                </a:lnTo>
                <a:lnTo>
                  <a:pt x="3390370" y="1101378"/>
                </a:lnTo>
                <a:lnTo>
                  <a:pt x="3338415" y="1065009"/>
                </a:lnTo>
                <a:lnTo>
                  <a:pt x="3348806" y="1018250"/>
                </a:lnTo>
                <a:lnTo>
                  <a:pt x="3348806" y="940319"/>
                </a:lnTo>
                <a:lnTo>
                  <a:pt x="3354002" y="914341"/>
                </a:lnTo>
                <a:lnTo>
                  <a:pt x="3379979" y="857191"/>
                </a:lnTo>
                <a:lnTo>
                  <a:pt x="3421543" y="862387"/>
                </a:lnTo>
                <a:lnTo>
                  <a:pt x="3494279" y="779259"/>
                </a:lnTo>
                <a:lnTo>
                  <a:pt x="3489084" y="737696"/>
                </a:lnTo>
                <a:lnTo>
                  <a:pt x="3535843" y="701328"/>
                </a:lnTo>
                <a:lnTo>
                  <a:pt x="3473497" y="685741"/>
                </a:lnTo>
                <a:lnTo>
                  <a:pt x="3541038" y="644178"/>
                </a:lnTo>
                <a:lnTo>
                  <a:pt x="3603384" y="607809"/>
                </a:lnTo>
                <a:lnTo>
                  <a:pt x="3655338" y="597419"/>
                </a:lnTo>
                <a:lnTo>
                  <a:pt x="3748856" y="576637"/>
                </a:lnTo>
                <a:lnTo>
                  <a:pt x="3837179" y="592223"/>
                </a:lnTo>
                <a:lnTo>
                  <a:pt x="3806006" y="623396"/>
                </a:lnTo>
                <a:lnTo>
                  <a:pt x="3857961" y="618200"/>
                </a:lnTo>
                <a:lnTo>
                  <a:pt x="4034606" y="685741"/>
                </a:lnTo>
                <a:lnTo>
                  <a:pt x="3956674" y="763673"/>
                </a:lnTo>
                <a:lnTo>
                  <a:pt x="3857961" y="690937"/>
                </a:lnTo>
                <a:lnTo>
                  <a:pt x="3904720" y="779259"/>
                </a:lnTo>
                <a:lnTo>
                  <a:pt x="3904720" y="836409"/>
                </a:lnTo>
                <a:lnTo>
                  <a:pt x="3920306" y="836409"/>
                </a:lnTo>
                <a:lnTo>
                  <a:pt x="3946284" y="784455"/>
                </a:lnTo>
                <a:lnTo>
                  <a:pt x="3972261" y="815628"/>
                </a:lnTo>
                <a:lnTo>
                  <a:pt x="3972261" y="784455"/>
                </a:lnTo>
                <a:lnTo>
                  <a:pt x="3972261" y="763673"/>
                </a:lnTo>
                <a:lnTo>
                  <a:pt x="4039802" y="716914"/>
                </a:lnTo>
                <a:lnTo>
                  <a:pt x="4060584" y="716914"/>
                </a:lnTo>
                <a:lnTo>
                  <a:pt x="4060584" y="685741"/>
                </a:lnTo>
                <a:lnTo>
                  <a:pt x="4050193" y="649373"/>
                </a:lnTo>
                <a:lnTo>
                  <a:pt x="4112538" y="690937"/>
                </a:lnTo>
                <a:lnTo>
                  <a:pt x="4096952" y="711719"/>
                </a:lnTo>
                <a:lnTo>
                  <a:pt x="4242424" y="644178"/>
                </a:lnTo>
                <a:lnTo>
                  <a:pt x="4315161" y="659764"/>
                </a:lnTo>
                <a:lnTo>
                  <a:pt x="4346334" y="644178"/>
                </a:lnTo>
                <a:lnTo>
                  <a:pt x="4309965" y="618200"/>
                </a:lnTo>
                <a:lnTo>
                  <a:pt x="4335943" y="597419"/>
                </a:lnTo>
                <a:lnTo>
                  <a:pt x="4517784" y="664959"/>
                </a:lnTo>
                <a:lnTo>
                  <a:pt x="4471024" y="628591"/>
                </a:lnTo>
                <a:lnTo>
                  <a:pt x="4471024" y="581832"/>
                </a:lnTo>
                <a:lnTo>
                  <a:pt x="4528174" y="545464"/>
                </a:lnTo>
                <a:lnTo>
                  <a:pt x="4538565" y="488314"/>
                </a:lnTo>
                <a:lnTo>
                  <a:pt x="4590520" y="514291"/>
                </a:lnTo>
                <a:lnTo>
                  <a:pt x="4595715" y="550659"/>
                </a:lnTo>
                <a:lnTo>
                  <a:pt x="4616497" y="519487"/>
                </a:lnTo>
                <a:lnTo>
                  <a:pt x="4611302" y="498705"/>
                </a:lnTo>
                <a:lnTo>
                  <a:pt x="4652865" y="472728"/>
                </a:lnTo>
                <a:lnTo>
                  <a:pt x="4704820" y="509096"/>
                </a:lnTo>
                <a:lnTo>
                  <a:pt x="4751579" y="483119"/>
                </a:lnTo>
                <a:lnTo>
                  <a:pt x="4839902" y="477923"/>
                </a:lnTo>
                <a:lnTo>
                  <a:pt x="4808729" y="441555"/>
                </a:lnTo>
                <a:lnTo>
                  <a:pt x="4839902" y="405187"/>
                </a:lnTo>
                <a:lnTo>
                  <a:pt x="4923029" y="389600"/>
                </a:lnTo>
                <a:lnTo>
                  <a:pt x="4969788" y="363623"/>
                </a:lnTo>
                <a:lnTo>
                  <a:pt x="5032134" y="379209"/>
                </a:lnTo>
                <a:lnTo>
                  <a:pt x="5136043" y="342841"/>
                </a:lnTo>
                <a:close/>
                <a:moveTo>
                  <a:pt x="1871146" y="51350"/>
                </a:moveTo>
                <a:lnTo>
                  <a:pt x="1926902" y="62501"/>
                </a:lnTo>
                <a:lnTo>
                  <a:pt x="1971507" y="62501"/>
                </a:lnTo>
                <a:lnTo>
                  <a:pt x="2060717" y="62501"/>
                </a:lnTo>
                <a:lnTo>
                  <a:pt x="2116473" y="84803"/>
                </a:lnTo>
                <a:lnTo>
                  <a:pt x="2172229" y="95954"/>
                </a:lnTo>
                <a:lnTo>
                  <a:pt x="1971507" y="240920"/>
                </a:lnTo>
                <a:lnTo>
                  <a:pt x="1915751" y="263223"/>
                </a:lnTo>
                <a:lnTo>
                  <a:pt x="1893448" y="330130"/>
                </a:lnTo>
                <a:lnTo>
                  <a:pt x="1871146" y="330130"/>
                </a:lnTo>
                <a:lnTo>
                  <a:pt x="1826541" y="352432"/>
                </a:lnTo>
                <a:lnTo>
                  <a:pt x="1882297" y="374735"/>
                </a:lnTo>
                <a:lnTo>
                  <a:pt x="1781936" y="397037"/>
                </a:lnTo>
                <a:lnTo>
                  <a:pt x="1837692" y="441642"/>
                </a:lnTo>
                <a:lnTo>
                  <a:pt x="1793087" y="452793"/>
                </a:lnTo>
                <a:lnTo>
                  <a:pt x="1670424" y="463945"/>
                </a:lnTo>
                <a:lnTo>
                  <a:pt x="1859995" y="486247"/>
                </a:lnTo>
                <a:lnTo>
                  <a:pt x="1915751" y="542003"/>
                </a:lnTo>
                <a:lnTo>
                  <a:pt x="2016112" y="564306"/>
                </a:lnTo>
                <a:lnTo>
                  <a:pt x="2049565" y="675819"/>
                </a:lnTo>
                <a:lnTo>
                  <a:pt x="2183380" y="731574"/>
                </a:lnTo>
                <a:lnTo>
                  <a:pt x="2116473" y="787330"/>
                </a:lnTo>
                <a:lnTo>
                  <a:pt x="2116473" y="831935"/>
                </a:lnTo>
                <a:lnTo>
                  <a:pt x="2083019" y="798481"/>
                </a:lnTo>
                <a:lnTo>
                  <a:pt x="2071868" y="776179"/>
                </a:lnTo>
                <a:lnTo>
                  <a:pt x="2038414" y="798481"/>
                </a:lnTo>
                <a:lnTo>
                  <a:pt x="2127624" y="865389"/>
                </a:lnTo>
                <a:lnTo>
                  <a:pt x="2083019" y="932296"/>
                </a:lnTo>
                <a:lnTo>
                  <a:pt x="2027263" y="887691"/>
                </a:lnTo>
                <a:lnTo>
                  <a:pt x="2071868" y="932296"/>
                </a:lnTo>
                <a:lnTo>
                  <a:pt x="2016112" y="965750"/>
                </a:lnTo>
                <a:lnTo>
                  <a:pt x="1995668" y="949023"/>
                </a:lnTo>
                <a:lnTo>
                  <a:pt x="1993809" y="943447"/>
                </a:lnTo>
                <a:lnTo>
                  <a:pt x="1975222" y="932295"/>
                </a:lnTo>
                <a:lnTo>
                  <a:pt x="1893448" y="865389"/>
                </a:lnTo>
                <a:lnTo>
                  <a:pt x="1859995" y="843086"/>
                </a:lnTo>
                <a:lnTo>
                  <a:pt x="1893448" y="753876"/>
                </a:lnTo>
                <a:lnTo>
                  <a:pt x="1915751" y="709271"/>
                </a:lnTo>
                <a:lnTo>
                  <a:pt x="1893448" y="675819"/>
                </a:lnTo>
                <a:lnTo>
                  <a:pt x="1837692" y="642364"/>
                </a:lnTo>
                <a:lnTo>
                  <a:pt x="1815390" y="664667"/>
                </a:lnTo>
                <a:lnTo>
                  <a:pt x="1815390" y="709271"/>
                </a:lnTo>
                <a:lnTo>
                  <a:pt x="1759634" y="742725"/>
                </a:lnTo>
                <a:lnTo>
                  <a:pt x="1759634" y="753876"/>
                </a:lnTo>
                <a:lnTo>
                  <a:pt x="1804239" y="831935"/>
                </a:lnTo>
                <a:lnTo>
                  <a:pt x="1793087" y="887691"/>
                </a:lnTo>
                <a:lnTo>
                  <a:pt x="1748483" y="865389"/>
                </a:lnTo>
                <a:lnTo>
                  <a:pt x="1715029" y="898842"/>
                </a:lnTo>
                <a:lnTo>
                  <a:pt x="1670424" y="854237"/>
                </a:lnTo>
                <a:lnTo>
                  <a:pt x="1614668" y="898842"/>
                </a:lnTo>
                <a:lnTo>
                  <a:pt x="1581214" y="999203"/>
                </a:lnTo>
                <a:lnTo>
                  <a:pt x="1570063" y="1077262"/>
                </a:lnTo>
                <a:lnTo>
                  <a:pt x="1636970" y="1110715"/>
                </a:lnTo>
                <a:lnTo>
                  <a:pt x="1737331" y="1177623"/>
                </a:lnTo>
                <a:lnTo>
                  <a:pt x="1815390" y="1289135"/>
                </a:lnTo>
                <a:lnTo>
                  <a:pt x="1837692" y="1300286"/>
                </a:lnTo>
                <a:lnTo>
                  <a:pt x="1804239" y="1188774"/>
                </a:lnTo>
                <a:lnTo>
                  <a:pt x="1882297" y="1133018"/>
                </a:lnTo>
                <a:lnTo>
                  <a:pt x="1871146" y="1099564"/>
                </a:lnTo>
                <a:lnTo>
                  <a:pt x="1815390" y="1088413"/>
                </a:lnTo>
                <a:lnTo>
                  <a:pt x="1826541" y="1010354"/>
                </a:lnTo>
                <a:lnTo>
                  <a:pt x="1837692" y="999203"/>
                </a:lnTo>
                <a:lnTo>
                  <a:pt x="1826541" y="965750"/>
                </a:lnTo>
                <a:lnTo>
                  <a:pt x="1826541" y="909993"/>
                </a:lnTo>
                <a:lnTo>
                  <a:pt x="1848844" y="887691"/>
                </a:lnTo>
                <a:lnTo>
                  <a:pt x="1938053" y="909993"/>
                </a:lnTo>
                <a:lnTo>
                  <a:pt x="1975222" y="932295"/>
                </a:lnTo>
                <a:lnTo>
                  <a:pt x="1995668" y="949023"/>
                </a:lnTo>
                <a:lnTo>
                  <a:pt x="2004961" y="976901"/>
                </a:lnTo>
                <a:lnTo>
                  <a:pt x="2016112" y="1054959"/>
                </a:lnTo>
                <a:lnTo>
                  <a:pt x="2094170" y="1010354"/>
                </a:lnTo>
                <a:lnTo>
                  <a:pt x="2149926" y="1099564"/>
                </a:lnTo>
                <a:lnTo>
                  <a:pt x="2149926" y="1155320"/>
                </a:lnTo>
                <a:lnTo>
                  <a:pt x="2172229" y="1177623"/>
                </a:lnTo>
                <a:lnTo>
                  <a:pt x="2183380" y="1177623"/>
                </a:lnTo>
                <a:lnTo>
                  <a:pt x="2227985" y="1222228"/>
                </a:lnTo>
                <a:lnTo>
                  <a:pt x="2250287" y="1222228"/>
                </a:lnTo>
                <a:lnTo>
                  <a:pt x="2261439" y="1233379"/>
                </a:lnTo>
                <a:lnTo>
                  <a:pt x="2261439" y="1300286"/>
                </a:lnTo>
                <a:lnTo>
                  <a:pt x="2250287" y="1333740"/>
                </a:lnTo>
                <a:lnTo>
                  <a:pt x="2317195" y="1422950"/>
                </a:lnTo>
                <a:lnTo>
                  <a:pt x="2283741" y="1456403"/>
                </a:lnTo>
                <a:lnTo>
                  <a:pt x="2261439" y="1445252"/>
                </a:lnTo>
                <a:lnTo>
                  <a:pt x="2239136" y="1434101"/>
                </a:lnTo>
                <a:lnTo>
                  <a:pt x="2183380" y="1434101"/>
                </a:lnTo>
                <a:lnTo>
                  <a:pt x="2183380" y="1456403"/>
                </a:lnTo>
                <a:lnTo>
                  <a:pt x="2183380" y="1489857"/>
                </a:lnTo>
                <a:lnTo>
                  <a:pt x="2083019" y="1556764"/>
                </a:lnTo>
                <a:lnTo>
                  <a:pt x="2060717" y="1556764"/>
                </a:lnTo>
                <a:lnTo>
                  <a:pt x="2094170" y="1512159"/>
                </a:lnTo>
                <a:lnTo>
                  <a:pt x="2016112" y="1534462"/>
                </a:lnTo>
                <a:lnTo>
                  <a:pt x="2004961" y="1612520"/>
                </a:lnTo>
                <a:lnTo>
                  <a:pt x="1971507" y="1612520"/>
                </a:lnTo>
                <a:lnTo>
                  <a:pt x="1960356" y="1612520"/>
                </a:lnTo>
                <a:lnTo>
                  <a:pt x="1915751" y="1690579"/>
                </a:lnTo>
                <a:lnTo>
                  <a:pt x="1826541" y="1790940"/>
                </a:lnTo>
                <a:lnTo>
                  <a:pt x="1793087" y="1824393"/>
                </a:lnTo>
                <a:lnTo>
                  <a:pt x="1837692" y="1913603"/>
                </a:lnTo>
                <a:lnTo>
                  <a:pt x="1815390" y="1947057"/>
                </a:lnTo>
                <a:lnTo>
                  <a:pt x="1770785" y="1935906"/>
                </a:lnTo>
                <a:lnTo>
                  <a:pt x="1759634" y="1913603"/>
                </a:lnTo>
                <a:lnTo>
                  <a:pt x="1737331" y="1857847"/>
                </a:lnTo>
                <a:lnTo>
                  <a:pt x="1692726" y="1846696"/>
                </a:lnTo>
                <a:lnTo>
                  <a:pt x="1670424" y="1857847"/>
                </a:lnTo>
                <a:lnTo>
                  <a:pt x="1659273" y="1891301"/>
                </a:lnTo>
                <a:lnTo>
                  <a:pt x="1592365" y="1857847"/>
                </a:lnTo>
                <a:lnTo>
                  <a:pt x="1525458" y="1913603"/>
                </a:lnTo>
                <a:lnTo>
                  <a:pt x="1503156" y="1924754"/>
                </a:lnTo>
                <a:lnTo>
                  <a:pt x="1525458" y="1958208"/>
                </a:lnTo>
                <a:lnTo>
                  <a:pt x="1525458" y="2002813"/>
                </a:lnTo>
                <a:lnTo>
                  <a:pt x="1558912" y="2080871"/>
                </a:lnTo>
                <a:lnTo>
                  <a:pt x="1692726" y="2025115"/>
                </a:lnTo>
                <a:lnTo>
                  <a:pt x="1692726" y="2080871"/>
                </a:lnTo>
                <a:lnTo>
                  <a:pt x="1670424" y="2147779"/>
                </a:lnTo>
                <a:lnTo>
                  <a:pt x="1748483" y="2125476"/>
                </a:lnTo>
                <a:lnTo>
                  <a:pt x="1759634" y="2147779"/>
                </a:lnTo>
                <a:lnTo>
                  <a:pt x="1759634" y="2203535"/>
                </a:lnTo>
                <a:lnTo>
                  <a:pt x="1793087" y="2281593"/>
                </a:lnTo>
                <a:lnTo>
                  <a:pt x="1893448" y="2225837"/>
                </a:lnTo>
                <a:lnTo>
                  <a:pt x="1938053" y="2203535"/>
                </a:lnTo>
                <a:lnTo>
                  <a:pt x="1993809" y="2203535"/>
                </a:lnTo>
                <a:lnTo>
                  <a:pt x="2038414" y="2225837"/>
                </a:lnTo>
                <a:lnTo>
                  <a:pt x="2105322" y="2248140"/>
                </a:lnTo>
                <a:lnTo>
                  <a:pt x="2161078" y="2248140"/>
                </a:lnTo>
                <a:lnTo>
                  <a:pt x="2227985" y="2326198"/>
                </a:lnTo>
                <a:lnTo>
                  <a:pt x="2294892" y="2326198"/>
                </a:lnTo>
                <a:lnTo>
                  <a:pt x="2339497" y="2359652"/>
                </a:lnTo>
                <a:lnTo>
                  <a:pt x="2372951" y="2415408"/>
                </a:lnTo>
                <a:lnTo>
                  <a:pt x="2395253" y="2471164"/>
                </a:lnTo>
                <a:lnTo>
                  <a:pt x="2495614" y="2471164"/>
                </a:lnTo>
                <a:lnTo>
                  <a:pt x="2529068" y="2515769"/>
                </a:lnTo>
                <a:lnTo>
                  <a:pt x="2618278" y="2560374"/>
                </a:lnTo>
                <a:lnTo>
                  <a:pt x="2651731" y="2638432"/>
                </a:lnTo>
                <a:lnTo>
                  <a:pt x="2573673" y="2705340"/>
                </a:lnTo>
                <a:lnTo>
                  <a:pt x="2540219" y="2783398"/>
                </a:lnTo>
                <a:lnTo>
                  <a:pt x="2540219" y="2894911"/>
                </a:lnTo>
                <a:lnTo>
                  <a:pt x="2495614" y="2917213"/>
                </a:lnTo>
                <a:lnTo>
                  <a:pt x="2428707" y="2928364"/>
                </a:lnTo>
                <a:cubicBezTo>
                  <a:pt x="2418962" y="2951102"/>
                  <a:pt x="2396861" y="2953245"/>
                  <a:pt x="2387116" y="2975983"/>
                </a:cubicBezTo>
                <a:cubicBezTo>
                  <a:pt x="2367141" y="3001082"/>
                  <a:pt x="2362134" y="3106031"/>
                  <a:pt x="2333570" y="3136621"/>
                </a:cubicBezTo>
                <a:cubicBezTo>
                  <a:pt x="2310230" y="3167513"/>
                  <a:pt x="2250237" y="3153398"/>
                  <a:pt x="2230597" y="3157215"/>
                </a:cubicBezTo>
                <a:cubicBezTo>
                  <a:pt x="2209316" y="3169572"/>
                  <a:pt x="2244059" y="3199392"/>
                  <a:pt x="2234716" y="3218999"/>
                </a:cubicBezTo>
                <a:cubicBezTo>
                  <a:pt x="2225792" y="3231356"/>
                  <a:pt x="2203824" y="3243026"/>
                  <a:pt x="2189408" y="3251950"/>
                </a:cubicBezTo>
                <a:cubicBezTo>
                  <a:pt x="2174992" y="3260874"/>
                  <a:pt x="2163322" y="3267053"/>
                  <a:pt x="2148219" y="3272545"/>
                </a:cubicBezTo>
                <a:cubicBezTo>
                  <a:pt x="2133116" y="3278037"/>
                  <a:pt x="2148219" y="3335016"/>
                  <a:pt x="2135862" y="3342567"/>
                </a:cubicBezTo>
                <a:cubicBezTo>
                  <a:pt x="2123505" y="3350118"/>
                  <a:pt x="2084375" y="3315107"/>
                  <a:pt x="2074078" y="3317853"/>
                </a:cubicBezTo>
                <a:cubicBezTo>
                  <a:pt x="2063781" y="3320599"/>
                  <a:pt x="2108402" y="3327464"/>
                  <a:pt x="2111148" y="3342567"/>
                </a:cubicBezTo>
                <a:cubicBezTo>
                  <a:pt x="2113894" y="3357670"/>
                  <a:pt x="2080943" y="3375518"/>
                  <a:pt x="2074078" y="3391994"/>
                </a:cubicBezTo>
                <a:cubicBezTo>
                  <a:pt x="2067213" y="3408470"/>
                  <a:pt x="2045246" y="3423572"/>
                  <a:pt x="2045246" y="3437302"/>
                </a:cubicBezTo>
                <a:cubicBezTo>
                  <a:pt x="2045246" y="3451032"/>
                  <a:pt x="2083002" y="3449659"/>
                  <a:pt x="2074078" y="3474372"/>
                </a:cubicBezTo>
                <a:cubicBezTo>
                  <a:pt x="2064467" y="3507323"/>
                  <a:pt x="2009966" y="3553620"/>
                  <a:pt x="2016413" y="3589702"/>
                </a:cubicBezTo>
                <a:cubicBezTo>
                  <a:pt x="2019427" y="3636082"/>
                  <a:pt x="2107684" y="3663022"/>
                  <a:pt x="2108639" y="3682629"/>
                </a:cubicBezTo>
                <a:lnTo>
                  <a:pt x="2095577" y="3679615"/>
                </a:lnTo>
                <a:cubicBezTo>
                  <a:pt x="2063697" y="3671612"/>
                  <a:pt x="2031818" y="3700678"/>
                  <a:pt x="1999938" y="3692675"/>
                </a:cubicBezTo>
                <a:lnTo>
                  <a:pt x="1926902" y="3642042"/>
                </a:lnTo>
                <a:lnTo>
                  <a:pt x="1871146" y="3586286"/>
                </a:lnTo>
                <a:lnTo>
                  <a:pt x="1859995" y="3552832"/>
                </a:lnTo>
                <a:lnTo>
                  <a:pt x="1859995" y="3519379"/>
                </a:lnTo>
                <a:lnTo>
                  <a:pt x="1871146" y="3485925"/>
                </a:lnTo>
                <a:lnTo>
                  <a:pt x="1882297" y="3474774"/>
                </a:lnTo>
                <a:lnTo>
                  <a:pt x="1859995" y="3474774"/>
                </a:lnTo>
                <a:lnTo>
                  <a:pt x="1859995" y="3441320"/>
                </a:lnTo>
                <a:lnTo>
                  <a:pt x="1893448" y="3407867"/>
                </a:lnTo>
                <a:lnTo>
                  <a:pt x="1893448" y="3363262"/>
                </a:lnTo>
                <a:lnTo>
                  <a:pt x="1893448" y="3352111"/>
                </a:lnTo>
                <a:lnTo>
                  <a:pt x="1893448" y="3285203"/>
                </a:lnTo>
                <a:lnTo>
                  <a:pt x="1915751" y="3251750"/>
                </a:lnTo>
                <a:lnTo>
                  <a:pt x="1893448" y="3218296"/>
                </a:lnTo>
                <a:lnTo>
                  <a:pt x="1960356" y="3117935"/>
                </a:lnTo>
                <a:lnTo>
                  <a:pt x="1960356" y="3039876"/>
                </a:lnTo>
                <a:lnTo>
                  <a:pt x="1960356" y="2861457"/>
                </a:lnTo>
                <a:lnTo>
                  <a:pt x="1960356" y="2816852"/>
                </a:lnTo>
                <a:lnTo>
                  <a:pt x="1949204" y="2794550"/>
                </a:lnTo>
                <a:lnTo>
                  <a:pt x="1893448" y="2749945"/>
                </a:lnTo>
                <a:lnTo>
                  <a:pt x="1837692" y="2705340"/>
                </a:lnTo>
                <a:lnTo>
                  <a:pt x="1848844" y="2671886"/>
                </a:lnTo>
                <a:lnTo>
                  <a:pt x="1815390" y="2604979"/>
                </a:lnTo>
                <a:lnTo>
                  <a:pt x="1781936" y="2571525"/>
                </a:lnTo>
                <a:lnTo>
                  <a:pt x="1759634" y="2538071"/>
                </a:lnTo>
                <a:lnTo>
                  <a:pt x="1793087" y="2515769"/>
                </a:lnTo>
                <a:lnTo>
                  <a:pt x="1793087" y="2471164"/>
                </a:lnTo>
                <a:lnTo>
                  <a:pt x="1793087" y="2415408"/>
                </a:lnTo>
                <a:lnTo>
                  <a:pt x="1848844" y="2404257"/>
                </a:lnTo>
                <a:lnTo>
                  <a:pt x="1848844" y="2370803"/>
                </a:lnTo>
                <a:lnTo>
                  <a:pt x="1848844" y="2281593"/>
                </a:lnTo>
                <a:lnTo>
                  <a:pt x="1793087" y="2315047"/>
                </a:lnTo>
                <a:lnTo>
                  <a:pt x="1703878" y="2270442"/>
                </a:lnTo>
                <a:lnTo>
                  <a:pt x="1681575" y="2203535"/>
                </a:lnTo>
                <a:lnTo>
                  <a:pt x="1670424" y="2192384"/>
                </a:lnTo>
                <a:lnTo>
                  <a:pt x="1614668" y="2181232"/>
                </a:lnTo>
                <a:lnTo>
                  <a:pt x="1558912" y="2147779"/>
                </a:lnTo>
                <a:lnTo>
                  <a:pt x="1492004" y="2158930"/>
                </a:lnTo>
                <a:lnTo>
                  <a:pt x="1347039" y="2058569"/>
                </a:lnTo>
                <a:lnTo>
                  <a:pt x="1347039" y="2025115"/>
                </a:lnTo>
                <a:lnTo>
                  <a:pt x="1157468" y="1813242"/>
                </a:lnTo>
                <a:lnTo>
                  <a:pt x="1291283" y="2002813"/>
                </a:lnTo>
                <a:lnTo>
                  <a:pt x="1257829" y="2002813"/>
                </a:lnTo>
                <a:lnTo>
                  <a:pt x="1168619" y="1913603"/>
                </a:lnTo>
                <a:lnTo>
                  <a:pt x="1179770" y="1880150"/>
                </a:lnTo>
                <a:lnTo>
                  <a:pt x="1146317" y="1846696"/>
                </a:lnTo>
                <a:lnTo>
                  <a:pt x="1090561" y="1779789"/>
                </a:lnTo>
                <a:lnTo>
                  <a:pt x="1001351" y="1668276"/>
                </a:lnTo>
                <a:lnTo>
                  <a:pt x="1023653" y="1645974"/>
                </a:lnTo>
                <a:lnTo>
                  <a:pt x="1023653" y="1612520"/>
                </a:lnTo>
                <a:lnTo>
                  <a:pt x="1012502" y="1501008"/>
                </a:lnTo>
                <a:lnTo>
                  <a:pt x="1001351" y="1467554"/>
                </a:lnTo>
                <a:lnTo>
                  <a:pt x="1023653" y="1434101"/>
                </a:lnTo>
                <a:lnTo>
                  <a:pt x="979048" y="1378345"/>
                </a:lnTo>
                <a:lnTo>
                  <a:pt x="945595" y="1356042"/>
                </a:lnTo>
                <a:lnTo>
                  <a:pt x="934444" y="1344891"/>
                </a:lnTo>
                <a:lnTo>
                  <a:pt x="923292" y="1333740"/>
                </a:lnTo>
                <a:lnTo>
                  <a:pt x="945595" y="1322589"/>
                </a:lnTo>
                <a:lnTo>
                  <a:pt x="912141" y="1277984"/>
                </a:lnTo>
                <a:lnTo>
                  <a:pt x="900991" y="1244530"/>
                </a:lnTo>
                <a:lnTo>
                  <a:pt x="900991" y="1222228"/>
                </a:lnTo>
                <a:lnTo>
                  <a:pt x="867536" y="1244530"/>
                </a:lnTo>
                <a:lnTo>
                  <a:pt x="912141" y="1311437"/>
                </a:lnTo>
                <a:lnTo>
                  <a:pt x="867536" y="1300286"/>
                </a:lnTo>
                <a:lnTo>
                  <a:pt x="845234" y="1233379"/>
                </a:lnTo>
                <a:lnTo>
                  <a:pt x="834083" y="1188774"/>
                </a:lnTo>
                <a:lnTo>
                  <a:pt x="800629" y="1133018"/>
                </a:lnTo>
                <a:lnTo>
                  <a:pt x="767175" y="1066111"/>
                </a:lnTo>
                <a:lnTo>
                  <a:pt x="722570" y="1043808"/>
                </a:lnTo>
                <a:lnTo>
                  <a:pt x="689117" y="1032657"/>
                </a:lnTo>
                <a:lnTo>
                  <a:pt x="644512" y="1032657"/>
                </a:lnTo>
                <a:lnTo>
                  <a:pt x="633361" y="1021506"/>
                </a:lnTo>
                <a:lnTo>
                  <a:pt x="577604" y="1032657"/>
                </a:lnTo>
                <a:lnTo>
                  <a:pt x="499546" y="1043808"/>
                </a:lnTo>
                <a:lnTo>
                  <a:pt x="488395" y="1133018"/>
                </a:lnTo>
                <a:lnTo>
                  <a:pt x="432640" y="1121867"/>
                </a:lnTo>
                <a:lnTo>
                  <a:pt x="365731" y="1199925"/>
                </a:lnTo>
                <a:lnTo>
                  <a:pt x="209614" y="1255681"/>
                </a:lnTo>
                <a:lnTo>
                  <a:pt x="176162" y="1255681"/>
                </a:lnTo>
                <a:lnTo>
                  <a:pt x="187312" y="1222228"/>
                </a:lnTo>
                <a:lnTo>
                  <a:pt x="231917" y="1211076"/>
                </a:lnTo>
                <a:lnTo>
                  <a:pt x="343429" y="1133018"/>
                </a:lnTo>
                <a:lnTo>
                  <a:pt x="376883" y="1088413"/>
                </a:lnTo>
                <a:lnTo>
                  <a:pt x="376883" y="1043808"/>
                </a:lnTo>
                <a:lnTo>
                  <a:pt x="309975" y="1054959"/>
                </a:lnTo>
                <a:lnTo>
                  <a:pt x="287674" y="1032657"/>
                </a:lnTo>
                <a:lnTo>
                  <a:pt x="265370" y="1021506"/>
                </a:lnTo>
                <a:lnTo>
                  <a:pt x="165009" y="1043808"/>
                </a:lnTo>
                <a:lnTo>
                  <a:pt x="187312" y="1010354"/>
                </a:lnTo>
                <a:lnTo>
                  <a:pt x="265370" y="976901"/>
                </a:lnTo>
                <a:lnTo>
                  <a:pt x="231917" y="954598"/>
                </a:lnTo>
                <a:lnTo>
                  <a:pt x="254219" y="898842"/>
                </a:lnTo>
                <a:lnTo>
                  <a:pt x="287674" y="876540"/>
                </a:lnTo>
                <a:lnTo>
                  <a:pt x="332278" y="843086"/>
                </a:lnTo>
                <a:lnTo>
                  <a:pt x="321126" y="831935"/>
                </a:lnTo>
                <a:lnTo>
                  <a:pt x="298824" y="831935"/>
                </a:lnTo>
                <a:lnTo>
                  <a:pt x="265370" y="854237"/>
                </a:lnTo>
                <a:lnTo>
                  <a:pt x="220765" y="843086"/>
                </a:lnTo>
                <a:lnTo>
                  <a:pt x="220765" y="831935"/>
                </a:lnTo>
                <a:lnTo>
                  <a:pt x="220765" y="809632"/>
                </a:lnTo>
                <a:lnTo>
                  <a:pt x="187312" y="765028"/>
                </a:lnTo>
                <a:lnTo>
                  <a:pt x="254219" y="731574"/>
                </a:lnTo>
                <a:lnTo>
                  <a:pt x="309975" y="776179"/>
                </a:lnTo>
                <a:lnTo>
                  <a:pt x="332278" y="753876"/>
                </a:lnTo>
                <a:lnTo>
                  <a:pt x="231917" y="686969"/>
                </a:lnTo>
                <a:lnTo>
                  <a:pt x="265370" y="653515"/>
                </a:lnTo>
                <a:lnTo>
                  <a:pt x="298824" y="620062"/>
                </a:lnTo>
                <a:lnTo>
                  <a:pt x="410336" y="564306"/>
                </a:lnTo>
                <a:lnTo>
                  <a:pt x="521848" y="620062"/>
                </a:lnTo>
                <a:lnTo>
                  <a:pt x="533000" y="597759"/>
                </a:lnTo>
                <a:lnTo>
                  <a:pt x="599907" y="620062"/>
                </a:lnTo>
                <a:lnTo>
                  <a:pt x="666814" y="620062"/>
                </a:lnTo>
                <a:lnTo>
                  <a:pt x="778326" y="631213"/>
                </a:lnTo>
                <a:lnTo>
                  <a:pt x="923292" y="608911"/>
                </a:lnTo>
                <a:lnTo>
                  <a:pt x="934444" y="597759"/>
                </a:lnTo>
                <a:lnTo>
                  <a:pt x="979048" y="631213"/>
                </a:lnTo>
                <a:lnTo>
                  <a:pt x="1012502" y="608911"/>
                </a:lnTo>
                <a:lnTo>
                  <a:pt x="1045956" y="642364"/>
                </a:lnTo>
                <a:lnTo>
                  <a:pt x="1090561" y="631213"/>
                </a:lnTo>
                <a:lnTo>
                  <a:pt x="1124014" y="642364"/>
                </a:lnTo>
                <a:lnTo>
                  <a:pt x="1124014" y="553154"/>
                </a:lnTo>
                <a:lnTo>
                  <a:pt x="1045956" y="597759"/>
                </a:lnTo>
                <a:lnTo>
                  <a:pt x="967897" y="564306"/>
                </a:lnTo>
                <a:lnTo>
                  <a:pt x="1001351" y="475096"/>
                </a:lnTo>
                <a:lnTo>
                  <a:pt x="1001351" y="452793"/>
                </a:lnTo>
                <a:lnTo>
                  <a:pt x="1045956" y="430491"/>
                </a:lnTo>
                <a:lnTo>
                  <a:pt x="1168619" y="475096"/>
                </a:lnTo>
                <a:lnTo>
                  <a:pt x="1202073" y="508550"/>
                </a:lnTo>
                <a:lnTo>
                  <a:pt x="1224375" y="519701"/>
                </a:lnTo>
                <a:lnTo>
                  <a:pt x="1268980" y="508550"/>
                </a:lnTo>
                <a:lnTo>
                  <a:pt x="1313585" y="497398"/>
                </a:lnTo>
                <a:lnTo>
                  <a:pt x="1335888" y="486247"/>
                </a:lnTo>
                <a:lnTo>
                  <a:pt x="1402795" y="497398"/>
                </a:lnTo>
                <a:lnTo>
                  <a:pt x="1369341" y="553154"/>
                </a:lnTo>
                <a:lnTo>
                  <a:pt x="1413946" y="597759"/>
                </a:lnTo>
                <a:lnTo>
                  <a:pt x="1436248" y="620062"/>
                </a:lnTo>
                <a:lnTo>
                  <a:pt x="1469702" y="620062"/>
                </a:lnTo>
                <a:lnTo>
                  <a:pt x="1469702" y="586608"/>
                </a:lnTo>
                <a:lnTo>
                  <a:pt x="1413946" y="553154"/>
                </a:lnTo>
                <a:lnTo>
                  <a:pt x="1413946" y="519701"/>
                </a:lnTo>
                <a:lnTo>
                  <a:pt x="1447401" y="497398"/>
                </a:lnTo>
                <a:lnTo>
                  <a:pt x="1458551" y="475096"/>
                </a:lnTo>
                <a:lnTo>
                  <a:pt x="1480853" y="475096"/>
                </a:lnTo>
                <a:lnTo>
                  <a:pt x="1492004" y="475096"/>
                </a:lnTo>
                <a:lnTo>
                  <a:pt x="1514307" y="486247"/>
                </a:lnTo>
                <a:lnTo>
                  <a:pt x="1536609" y="486247"/>
                </a:lnTo>
                <a:lnTo>
                  <a:pt x="1492004" y="441642"/>
                </a:lnTo>
                <a:lnTo>
                  <a:pt x="1469702" y="430491"/>
                </a:lnTo>
                <a:lnTo>
                  <a:pt x="1380492" y="419340"/>
                </a:lnTo>
                <a:lnTo>
                  <a:pt x="1324736" y="441642"/>
                </a:lnTo>
                <a:lnTo>
                  <a:pt x="1302434" y="452793"/>
                </a:lnTo>
                <a:lnTo>
                  <a:pt x="1246678" y="463945"/>
                </a:lnTo>
                <a:lnTo>
                  <a:pt x="1190922" y="463945"/>
                </a:lnTo>
                <a:lnTo>
                  <a:pt x="1157468" y="463945"/>
                </a:lnTo>
                <a:lnTo>
                  <a:pt x="1124014" y="430491"/>
                </a:lnTo>
                <a:lnTo>
                  <a:pt x="1101712" y="430491"/>
                </a:lnTo>
                <a:lnTo>
                  <a:pt x="1068258" y="408189"/>
                </a:lnTo>
                <a:lnTo>
                  <a:pt x="1034804" y="430491"/>
                </a:lnTo>
                <a:lnTo>
                  <a:pt x="1001351" y="397037"/>
                </a:lnTo>
                <a:lnTo>
                  <a:pt x="1034804" y="374735"/>
                </a:lnTo>
                <a:lnTo>
                  <a:pt x="1202073" y="307828"/>
                </a:lnTo>
                <a:lnTo>
                  <a:pt x="1257829" y="296676"/>
                </a:lnTo>
                <a:lnTo>
                  <a:pt x="1246678" y="352432"/>
                </a:lnTo>
                <a:lnTo>
                  <a:pt x="1324736" y="363584"/>
                </a:lnTo>
                <a:lnTo>
                  <a:pt x="1358190" y="363584"/>
                </a:lnTo>
                <a:lnTo>
                  <a:pt x="1358190" y="330130"/>
                </a:lnTo>
                <a:lnTo>
                  <a:pt x="1391644" y="352432"/>
                </a:lnTo>
                <a:lnTo>
                  <a:pt x="1347039" y="285525"/>
                </a:lnTo>
                <a:lnTo>
                  <a:pt x="1347039" y="263223"/>
                </a:lnTo>
                <a:lnTo>
                  <a:pt x="1369341" y="263223"/>
                </a:lnTo>
                <a:lnTo>
                  <a:pt x="1447401" y="296676"/>
                </a:lnTo>
                <a:lnTo>
                  <a:pt x="1458551" y="263223"/>
                </a:lnTo>
                <a:lnTo>
                  <a:pt x="1458551" y="229769"/>
                </a:lnTo>
                <a:lnTo>
                  <a:pt x="1503156" y="218618"/>
                </a:lnTo>
                <a:lnTo>
                  <a:pt x="1514307" y="218618"/>
                </a:lnTo>
                <a:lnTo>
                  <a:pt x="1558912" y="174013"/>
                </a:lnTo>
                <a:lnTo>
                  <a:pt x="1636970" y="129408"/>
                </a:lnTo>
                <a:lnTo>
                  <a:pt x="1703878" y="95954"/>
                </a:lnTo>
                <a:lnTo>
                  <a:pt x="1837692" y="62501"/>
                </a:lnTo>
                <a:close/>
                <a:moveTo>
                  <a:pt x="2671236" y="0"/>
                </a:moveTo>
                <a:lnTo>
                  <a:pt x="2715228" y="12569"/>
                </a:lnTo>
                <a:lnTo>
                  <a:pt x="2759220" y="12569"/>
                </a:lnTo>
                <a:lnTo>
                  <a:pt x="2809496" y="34565"/>
                </a:lnTo>
                <a:lnTo>
                  <a:pt x="2831492" y="53419"/>
                </a:lnTo>
                <a:lnTo>
                  <a:pt x="2866057" y="62846"/>
                </a:lnTo>
                <a:lnTo>
                  <a:pt x="2878626" y="91126"/>
                </a:lnTo>
                <a:lnTo>
                  <a:pt x="2866057" y="119406"/>
                </a:lnTo>
                <a:lnTo>
                  <a:pt x="2853488" y="163398"/>
                </a:lnTo>
                <a:lnTo>
                  <a:pt x="2903764" y="135118"/>
                </a:lnTo>
                <a:lnTo>
                  <a:pt x="2957183" y="116264"/>
                </a:lnTo>
                <a:lnTo>
                  <a:pt x="3007459" y="113122"/>
                </a:lnTo>
                <a:lnTo>
                  <a:pt x="3045166" y="141402"/>
                </a:lnTo>
                <a:lnTo>
                  <a:pt x="3073447" y="157114"/>
                </a:lnTo>
                <a:lnTo>
                  <a:pt x="2988605" y="210532"/>
                </a:lnTo>
                <a:lnTo>
                  <a:pt x="2960325" y="232528"/>
                </a:lnTo>
                <a:lnTo>
                  <a:pt x="2932045" y="257666"/>
                </a:lnTo>
                <a:lnTo>
                  <a:pt x="2910049" y="248239"/>
                </a:lnTo>
                <a:lnTo>
                  <a:pt x="2928902" y="285947"/>
                </a:lnTo>
                <a:lnTo>
                  <a:pt x="2906906" y="295373"/>
                </a:lnTo>
                <a:lnTo>
                  <a:pt x="2897480" y="295373"/>
                </a:lnTo>
                <a:lnTo>
                  <a:pt x="2881768" y="314227"/>
                </a:lnTo>
                <a:lnTo>
                  <a:pt x="2906906" y="317369"/>
                </a:lnTo>
                <a:lnTo>
                  <a:pt x="2916333" y="333081"/>
                </a:lnTo>
                <a:lnTo>
                  <a:pt x="2935187" y="348792"/>
                </a:lnTo>
                <a:lnTo>
                  <a:pt x="2950898" y="326796"/>
                </a:lnTo>
                <a:lnTo>
                  <a:pt x="2972894" y="333081"/>
                </a:lnTo>
                <a:lnTo>
                  <a:pt x="2928902" y="395926"/>
                </a:lnTo>
                <a:lnTo>
                  <a:pt x="2960325" y="417922"/>
                </a:lnTo>
                <a:lnTo>
                  <a:pt x="2960325" y="446202"/>
                </a:lnTo>
                <a:lnTo>
                  <a:pt x="2922618" y="443060"/>
                </a:lnTo>
                <a:lnTo>
                  <a:pt x="2922618" y="458771"/>
                </a:lnTo>
                <a:lnTo>
                  <a:pt x="2913191" y="468198"/>
                </a:lnTo>
                <a:lnTo>
                  <a:pt x="2891195" y="471340"/>
                </a:lnTo>
                <a:lnTo>
                  <a:pt x="2906906" y="487052"/>
                </a:lnTo>
                <a:lnTo>
                  <a:pt x="2906906" y="499621"/>
                </a:lnTo>
                <a:lnTo>
                  <a:pt x="2894337" y="509048"/>
                </a:lnTo>
                <a:lnTo>
                  <a:pt x="2866057" y="512190"/>
                </a:lnTo>
                <a:lnTo>
                  <a:pt x="2894337" y="527901"/>
                </a:lnTo>
                <a:lnTo>
                  <a:pt x="2878626" y="546755"/>
                </a:lnTo>
                <a:lnTo>
                  <a:pt x="2856630" y="546755"/>
                </a:lnTo>
                <a:lnTo>
                  <a:pt x="2900622" y="587604"/>
                </a:lnTo>
                <a:lnTo>
                  <a:pt x="2900622" y="603316"/>
                </a:lnTo>
                <a:lnTo>
                  <a:pt x="2875484" y="606458"/>
                </a:lnTo>
                <a:lnTo>
                  <a:pt x="2859772" y="634738"/>
                </a:lnTo>
                <a:lnTo>
                  <a:pt x="2834634" y="659877"/>
                </a:lnTo>
                <a:lnTo>
                  <a:pt x="2800069" y="675588"/>
                </a:lnTo>
                <a:lnTo>
                  <a:pt x="2765504" y="675588"/>
                </a:lnTo>
                <a:lnTo>
                  <a:pt x="2756078" y="691299"/>
                </a:lnTo>
                <a:lnTo>
                  <a:pt x="2721513" y="681872"/>
                </a:lnTo>
                <a:lnTo>
                  <a:pt x="2699517" y="685015"/>
                </a:lnTo>
                <a:lnTo>
                  <a:pt x="2668094" y="719580"/>
                </a:lnTo>
                <a:lnTo>
                  <a:pt x="2642956" y="754145"/>
                </a:lnTo>
                <a:lnTo>
                  <a:pt x="2608391" y="776140"/>
                </a:lnTo>
                <a:lnTo>
                  <a:pt x="2583253" y="763571"/>
                </a:lnTo>
                <a:lnTo>
                  <a:pt x="2570684" y="776140"/>
                </a:lnTo>
                <a:lnTo>
                  <a:pt x="2561257" y="791852"/>
                </a:lnTo>
                <a:lnTo>
                  <a:pt x="2539261" y="798136"/>
                </a:lnTo>
                <a:lnTo>
                  <a:pt x="2532977" y="848413"/>
                </a:lnTo>
                <a:lnTo>
                  <a:pt x="2536119" y="857839"/>
                </a:lnTo>
                <a:lnTo>
                  <a:pt x="2507838" y="917543"/>
                </a:lnTo>
                <a:lnTo>
                  <a:pt x="2517265" y="955250"/>
                </a:lnTo>
                <a:lnTo>
                  <a:pt x="2492127" y="974103"/>
                </a:lnTo>
                <a:lnTo>
                  <a:pt x="2448135" y="1018095"/>
                </a:lnTo>
                <a:lnTo>
                  <a:pt x="2419855" y="974103"/>
                </a:lnTo>
                <a:lnTo>
                  <a:pt x="2401001" y="986672"/>
                </a:lnTo>
                <a:lnTo>
                  <a:pt x="2357010" y="942681"/>
                </a:lnTo>
                <a:lnTo>
                  <a:pt x="2331871" y="914400"/>
                </a:lnTo>
                <a:lnTo>
                  <a:pt x="2341298" y="901831"/>
                </a:lnTo>
                <a:lnTo>
                  <a:pt x="2316160" y="867266"/>
                </a:lnTo>
                <a:lnTo>
                  <a:pt x="2353867" y="826417"/>
                </a:lnTo>
                <a:lnTo>
                  <a:pt x="2325587" y="820132"/>
                </a:lnTo>
                <a:lnTo>
                  <a:pt x="2294164" y="798136"/>
                </a:lnTo>
                <a:lnTo>
                  <a:pt x="2300449" y="785567"/>
                </a:lnTo>
                <a:lnTo>
                  <a:pt x="2297306" y="763571"/>
                </a:lnTo>
                <a:lnTo>
                  <a:pt x="2275311" y="754145"/>
                </a:lnTo>
                <a:lnTo>
                  <a:pt x="2287880" y="735291"/>
                </a:lnTo>
                <a:lnTo>
                  <a:pt x="2256457" y="716437"/>
                </a:lnTo>
                <a:lnTo>
                  <a:pt x="2303591" y="685015"/>
                </a:lnTo>
                <a:lnTo>
                  <a:pt x="2328729" y="650450"/>
                </a:lnTo>
                <a:lnTo>
                  <a:pt x="2297306" y="656734"/>
                </a:lnTo>
                <a:lnTo>
                  <a:pt x="2250172" y="634738"/>
                </a:lnTo>
                <a:lnTo>
                  <a:pt x="2269026" y="593889"/>
                </a:lnTo>
                <a:lnTo>
                  <a:pt x="2313018" y="590747"/>
                </a:lnTo>
                <a:lnTo>
                  <a:pt x="2300449" y="571893"/>
                </a:lnTo>
                <a:lnTo>
                  <a:pt x="2256457" y="575035"/>
                </a:lnTo>
                <a:lnTo>
                  <a:pt x="2247030" y="571893"/>
                </a:lnTo>
                <a:lnTo>
                  <a:pt x="2247030" y="540470"/>
                </a:lnTo>
                <a:lnTo>
                  <a:pt x="2247030" y="505905"/>
                </a:lnTo>
                <a:lnTo>
                  <a:pt x="2231319" y="474483"/>
                </a:lnTo>
                <a:lnTo>
                  <a:pt x="2206181" y="421064"/>
                </a:lnTo>
                <a:lnTo>
                  <a:pt x="2171616" y="408495"/>
                </a:lnTo>
                <a:lnTo>
                  <a:pt x="2146478" y="402211"/>
                </a:lnTo>
                <a:lnTo>
                  <a:pt x="2115055" y="395926"/>
                </a:lnTo>
                <a:lnTo>
                  <a:pt x="2071063" y="395926"/>
                </a:lnTo>
                <a:lnTo>
                  <a:pt x="2045925" y="414780"/>
                </a:lnTo>
                <a:lnTo>
                  <a:pt x="2017645" y="402211"/>
                </a:lnTo>
                <a:lnTo>
                  <a:pt x="1992506" y="395926"/>
                </a:lnTo>
                <a:lnTo>
                  <a:pt x="1989364" y="383357"/>
                </a:lnTo>
                <a:lnTo>
                  <a:pt x="2008218" y="373930"/>
                </a:lnTo>
                <a:lnTo>
                  <a:pt x="1979937" y="370788"/>
                </a:lnTo>
                <a:lnTo>
                  <a:pt x="1954799" y="358219"/>
                </a:lnTo>
                <a:lnTo>
                  <a:pt x="1973653" y="345650"/>
                </a:lnTo>
                <a:lnTo>
                  <a:pt x="2042783" y="351934"/>
                </a:lnTo>
                <a:lnTo>
                  <a:pt x="1929661" y="329938"/>
                </a:lnTo>
                <a:lnTo>
                  <a:pt x="1929661" y="304800"/>
                </a:lnTo>
                <a:lnTo>
                  <a:pt x="1945372" y="289089"/>
                </a:lnTo>
                <a:lnTo>
                  <a:pt x="1976795" y="289089"/>
                </a:lnTo>
                <a:lnTo>
                  <a:pt x="2008218" y="263951"/>
                </a:lnTo>
                <a:lnTo>
                  <a:pt x="2061636" y="267093"/>
                </a:lnTo>
                <a:lnTo>
                  <a:pt x="2064779" y="248239"/>
                </a:lnTo>
                <a:lnTo>
                  <a:pt x="2039640" y="235670"/>
                </a:lnTo>
                <a:lnTo>
                  <a:pt x="2014502" y="226244"/>
                </a:lnTo>
                <a:lnTo>
                  <a:pt x="2121339" y="163398"/>
                </a:lnTo>
                <a:lnTo>
                  <a:pt x="2140193" y="169683"/>
                </a:lnTo>
                <a:lnTo>
                  <a:pt x="2133909" y="150829"/>
                </a:lnTo>
                <a:lnTo>
                  <a:pt x="2168473" y="122549"/>
                </a:lnTo>
                <a:lnTo>
                  <a:pt x="2203038" y="157114"/>
                </a:lnTo>
                <a:lnTo>
                  <a:pt x="2177900" y="113122"/>
                </a:lnTo>
                <a:lnTo>
                  <a:pt x="2221892" y="113122"/>
                </a:lnTo>
                <a:lnTo>
                  <a:pt x="2253315" y="100553"/>
                </a:lnTo>
                <a:lnTo>
                  <a:pt x="2294164" y="100553"/>
                </a:lnTo>
                <a:lnTo>
                  <a:pt x="2341298" y="135118"/>
                </a:lnTo>
                <a:lnTo>
                  <a:pt x="2319302" y="91126"/>
                </a:lnTo>
                <a:lnTo>
                  <a:pt x="2353867" y="78557"/>
                </a:lnTo>
                <a:lnTo>
                  <a:pt x="2444993" y="131976"/>
                </a:lnTo>
                <a:lnTo>
                  <a:pt x="2357010" y="65988"/>
                </a:lnTo>
                <a:lnTo>
                  <a:pt x="2438709" y="40850"/>
                </a:lnTo>
                <a:lnTo>
                  <a:pt x="2479558" y="28281"/>
                </a:lnTo>
                <a:lnTo>
                  <a:pt x="2501554" y="40850"/>
                </a:lnTo>
                <a:lnTo>
                  <a:pt x="2589537" y="6285"/>
                </a:lnTo>
                <a:lnTo>
                  <a:pt x="2605249" y="3143"/>
                </a:lnTo>
                <a:close/>
              </a:path>
            </a:pathLst>
          </a:custGeom>
          <a:gradFill>
            <a:gsLst>
              <a:gs pos="0">
                <a:srgbClr val="01E4FE">
                  <a:alpha val="76000"/>
                </a:srgbClr>
              </a:gs>
              <a:gs pos="100000">
                <a:srgbClr val="68FF97">
                  <a:alpha val="49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8D8834B6-715D-42CF-A79D-07FFBA928BA8}"/>
              </a:ext>
            </a:extLst>
          </p:cNvPr>
          <p:cNvSpPr/>
          <p:nvPr/>
        </p:nvSpPr>
        <p:spPr>
          <a:xfrm rot="8100000">
            <a:off x="8216209" y="2925849"/>
            <a:ext cx="345405" cy="345405"/>
          </a:xfrm>
          <a:custGeom>
            <a:avLst/>
            <a:gdLst>
              <a:gd name="connsiteX0" fmla="*/ 112237 w 470217"/>
              <a:gd name="connsiteY0" fmla="*/ 357980 h 470217"/>
              <a:gd name="connsiteX1" fmla="*/ 201241 w 470217"/>
              <a:gd name="connsiteY1" fmla="*/ 357980 h 470217"/>
              <a:gd name="connsiteX2" fmla="*/ 201241 w 470217"/>
              <a:gd name="connsiteY2" fmla="*/ 268976 h 470217"/>
              <a:gd name="connsiteX3" fmla="*/ 112237 w 470217"/>
              <a:gd name="connsiteY3" fmla="*/ 268976 h 470217"/>
              <a:gd name="connsiteX4" fmla="*/ 112237 w 470217"/>
              <a:gd name="connsiteY4" fmla="*/ 357980 h 470217"/>
              <a:gd name="connsiteX5" fmla="*/ 45908 w 470217"/>
              <a:gd name="connsiteY5" fmla="*/ 424309 h 470217"/>
              <a:gd name="connsiteX6" fmla="*/ 0 w 470217"/>
              <a:gd name="connsiteY6" fmla="*/ 313478 h 470217"/>
              <a:gd name="connsiteX7" fmla="*/ 156739 w 470217"/>
              <a:gd name="connsiteY7" fmla="*/ 156739 h 470217"/>
              <a:gd name="connsiteX8" fmla="*/ 470217 w 470217"/>
              <a:gd name="connsiteY8" fmla="*/ 0 h 470217"/>
              <a:gd name="connsiteX9" fmla="*/ 313478 w 470217"/>
              <a:gd name="connsiteY9" fmla="*/ 313478 h 470217"/>
              <a:gd name="connsiteX10" fmla="*/ 156739 w 470217"/>
              <a:gd name="connsiteY10" fmla="*/ 470217 h 470217"/>
              <a:gd name="connsiteX11" fmla="*/ 45908 w 470217"/>
              <a:gd name="connsiteY11" fmla="*/ 424309 h 47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217" h="470217">
                <a:moveTo>
                  <a:pt x="112237" y="357980"/>
                </a:moveTo>
                <a:cubicBezTo>
                  <a:pt x="136815" y="382559"/>
                  <a:pt x="176663" y="382559"/>
                  <a:pt x="201241" y="357980"/>
                </a:cubicBezTo>
                <a:cubicBezTo>
                  <a:pt x="225820" y="333402"/>
                  <a:pt x="225820" y="293554"/>
                  <a:pt x="201241" y="268976"/>
                </a:cubicBezTo>
                <a:cubicBezTo>
                  <a:pt x="176663" y="244397"/>
                  <a:pt x="136815" y="244397"/>
                  <a:pt x="112237" y="268976"/>
                </a:cubicBezTo>
                <a:cubicBezTo>
                  <a:pt x="87658" y="293554"/>
                  <a:pt x="87658" y="333402"/>
                  <a:pt x="112237" y="357980"/>
                </a:cubicBezTo>
                <a:close/>
                <a:moveTo>
                  <a:pt x="45908" y="424309"/>
                </a:moveTo>
                <a:cubicBezTo>
                  <a:pt x="17543" y="395945"/>
                  <a:pt x="0" y="356760"/>
                  <a:pt x="0" y="313478"/>
                </a:cubicBezTo>
                <a:cubicBezTo>
                  <a:pt x="0" y="226913"/>
                  <a:pt x="70174" y="156739"/>
                  <a:pt x="156739" y="156739"/>
                </a:cubicBezTo>
                <a:cubicBezTo>
                  <a:pt x="261232" y="156739"/>
                  <a:pt x="365724" y="104493"/>
                  <a:pt x="470217" y="0"/>
                </a:cubicBezTo>
                <a:cubicBezTo>
                  <a:pt x="365724" y="104493"/>
                  <a:pt x="313478" y="208985"/>
                  <a:pt x="313478" y="313478"/>
                </a:cubicBezTo>
                <a:cubicBezTo>
                  <a:pt x="313478" y="400043"/>
                  <a:pt x="243304" y="470217"/>
                  <a:pt x="156739" y="470217"/>
                </a:cubicBezTo>
                <a:cubicBezTo>
                  <a:pt x="113457" y="470217"/>
                  <a:pt x="74272" y="452674"/>
                  <a:pt x="45908" y="42430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44864" y="2497547"/>
            <a:ext cx="5375454" cy="2959191"/>
            <a:chOff x="3744864" y="2497547"/>
            <a:chExt cx="5375454" cy="2959191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37E34DA5-89D0-414A-9E9E-5B854E4ECB0B}"/>
                </a:ext>
              </a:extLst>
            </p:cNvPr>
            <p:cNvSpPr/>
            <p:nvPr/>
          </p:nvSpPr>
          <p:spPr>
            <a:xfrm>
              <a:off x="3783857" y="2535366"/>
              <a:ext cx="5298643" cy="2921372"/>
            </a:xfrm>
            <a:custGeom>
              <a:avLst/>
              <a:gdLst>
                <a:gd name="connsiteX0" fmla="*/ 4613424 w 5301223"/>
                <a:gd name="connsiteY0" fmla="*/ 808495 h 2780065"/>
                <a:gd name="connsiteX1" fmla="*/ 5286524 w 5301223"/>
                <a:gd name="connsiteY1" fmla="*/ 986295 h 2780065"/>
                <a:gd name="connsiteX2" fmla="*/ 4969024 w 5301223"/>
                <a:gd name="connsiteY2" fmla="*/ 2738895 h 2780065"/>
                <a:gd name="connsiteX3" fmla="*/ 3762524 w 5301223"/>
                <a:gd name="connsiteY3" fmla="*/ 1837195 h 2780065"/>
                <a:gd name="connsiteX4" fmla="*/ 2606824 w 5301223"/>
                <a:gd name="connsiteY4" fmla="*/ 2561095 h 2780065"/>
                <a:gd name="connsiteX5" fmla="*/ 841524 w 5301223"/>
                <a:gd name="connsiteY5" fmla="*/ 2688095 h 2780065"/>
                <a:gd name="connsiteX6" fmla="*/ 3324 w 5301223"/>
                <a:gd name="connsiteY6" fmla="*/ 1303795 h 2780065"/>
                <a:gd name="connsiteX7" fmla="*/ 1120924 w 5301223"/>
                <a:gd name="connsiteY7" fmla="*/ 33795 h 2780065"/>
                <a:gd name="connsiteX8" fmla="*/ 2454424 w 5301223"/>
                <a:gd name="connsiteY8" fmla="*/ 338595 h 2780065"/>
                <a:gd name="connsiteX9" fmla="*/ 2454424 w 5301223"/>
                <a:gd name="connsiteY9" fmla="*/ 338595 h 2780065"/>
                <a:gd name="connsiteX10" fmla="*/ 2454424 w 5301223"/>
                <a:gd name="connsiteY10" fmla="*/ 338595 h 2780065"/>
                <a:gd name="connsiteX0" fmla="*/ 4613424 w 5301223"/>
                <a:gd name="connsiteY0" fmla="*/ 830136 h 2801706"/>
                <a:gd name="connsiteX1" fmla="*/ 5286524 w 5301223"/>
                <a:gd name="connsiteY1" fmla="*/ 1007936 h 2801706"/>
                <a:gd name="connsiteX2" fmla="*/ 4969024 w 5301223"/>
                <a:gd name="connsiteY2" fmla="*/ 2760536 h 2801706"/>
                <a:gd name="connsiteX3" fmla="*/ 3762524 w 5301223"/>
                <a:gd name="connsiteY3" fmla="*/ 1858836 h 2801706"/>
                <a:gd name="connsiteX4" fmla="*/ 2606824 w 5301223"/>
                <a:gd name="connsiteY4" fmla="*/ 2582736 h 2801706"/>
                <a:gd name="connsiteX5" fmla="*/ 841524 w 5301223"/>
                <a:gd name="connsiteY5" fmla="*/ 2709736 h 2801706"/>
                <a:gd name="connsiteX6" fmla="*/ 3324 w 5301223"/>
                <a:gd name="connsiteY6" fmla="*/ 1325436 h 2801706"/>
                <a:gd name="connsiteX7" fmla="*/ 1120924 w 5301223"/>
                <a:gd name="connsiteY7" fmla="*/ 55436 h 2801706"/>
                <a:gd name="connsiteX8" fmla="*/ 2454424 w 5301223"/>
                <a:gd name="connsiteY8" fmla="*/ 360236 h 2801706"/>
                <a:gd name="connsiteX9" fmla="*/ 2454424 w 5301223"/>
                <a:gd name="connsiteY9" fmla="*/ 360236 h 2801706"/>
                <a:gd name="connsiteX10" fmla="*/ 2454424 w 5301223"/>
                <a:gd name="connsiteY10" fmla="*/ 360236 h 2801706"/>
                <a:gd name="connsiteX0" fmla="*/ 4610859 w 5298658"/>
                <a:gd name="connsiteY0" fmla="*/ 830136 h 2801706"/>
                <a:gd name="connsiteX1" fmla="*/ 5283959 w 5298658"/>
                <a:gd name="connsiteY1" fmla="*/ 1007936 h 2801706"/>
                <a:gd name="connsiteX2" fmla="*/ 4966459 w 5298658"/>
                <a:gd name="connsiteY2" fmla="*/ 2760536 h 2801706"/>
                <a:gd name="connsiteX3" fmla="*/ 3759959 w 5298658"/>
                <a:gd name="connsiteY3" fmla="*/ 1858836 h 2801706"/>
                <a:gd name="connsiteX4" fmla="*/ 2604259 w 5298658"/>
                <a:gd name="connsiteY4" fmla="*/ 2582736 h 2801706"/>
                <a:gd name="connsiteX5" fmla="*/ 838959 w 5298658"/>
                <a:gd name="connsiteY5" fmla="*/ 2709736 h 2801706"/>
                <a:gd name="connsiteX6" fmla="*/ 759 w 5298658"/>
                <a:gd name="connsiteY6" fmla="*/ 1325436 h 2801706"/>
                <a:gd name="connsiteX7" fmla="*/ 1118359 w 5298658"/>
                <a:gd name="connsiteY7" fmla="*/ 55436 h 2801706"/>
                <a:gd name="connsiteX8" fmla="*/ 2451859 w 5298658"/>
                <a:gd name="connsiteY8" fmla="*/ 360236 h 2801706"/>
                <a:gd name="connsiteX9" fmla="*/ 2451859 w 5298658"/>
                <a:gd name="connsiteY9" fmla="*/ 360236 h 2801706"/>
                <a:gd name="connsiteX10" fmla="*/ 2451859 w 5298658"/>
                <a:gd name="connsiteY10" fmla="*/ 360236 h 2801706"/>
                <a:gd name="connsiteX0" fmla="*/ 4611195 w 5298994"/>
                <a:gd name="connsiteY0" fmla="*/ 830136 h 2858067"/>
                <a:gd name="connsiteX1" fmla="*/ 5284295 w 5298994"/>
                <a:gd name="connsiteY1" fmla="*/ 1007936 h 2858067"/>
                <a:gd name="connsiteX2" fmla="*/ 4966795 w 5298994"/>
                <a:gd name="connsiteY2" fmla="*/ 2760536 h 2858067"/>
                <a:gd name="connsiteX3" fmla="*/ 3760295 w 5298994"/>
                <a:gd name="connsiteY3" fmla="*/ 1858836 h 2858067"/>
                <a:gd name="connsiteX4" fmla="*/ 2604595 w 5298994"/>
                <a:gd name="connsiteY4" fmla="*/ 2582736 h 2858067"/>
                <a:gd name="connsiteX5" fmla="*/ 839295 w 5298994"/>
                <a:gd name="connsiteY5" fmla="*/ 2709736 h 2858067"/>
                <a:gd name="connsiteX6" fmla="*/ 1095 w 5298994"/>
                <a:gd name="connsiteY6" fmla="*/ 1325436 h 2858067"/>
                <a:gd name="connsiteX7" fmla="*/ 1118695 w 5298994"/>
                <a:gd name="connsiteY7" fmla="*/ 55436 h 2858067"/>
                <a:gd name="connsiteX8" fmla="*/ 2452195 w 5298994"/>
                <a:gd name="connsiteY8" fmla="*/ 360236 h 2858067"/>
                <a:gd name="connsiteX9" fmla="*/ 2452195 w 5298994"/>
                <a:gd name="connsiteY9" fmla="*/ 360236 h 2858067"/>
                <a:gd name="connsiteX10" fmla="*/ 2452195 w 5298994"/>
                <a:gd name="connsiteY10" fmla="*/ 360236 h 2858067"/>
                <a:gd name="connsiteX0" fmla="*/ 4611195 w 5298994"/>
                <a:gd name="connsiteY0" fmla="*/ 830136 h 2858067"/>
                <a:gd name="connsiteX1" fmla="*/ 5284295 w 5298994"/>
                <a:gd name="connsiteY1" fmla="*/ 1007936 h 2858067"/>
                <a:gd name="connsiteX2" fmla="*/ 4966795 w 5298994"/>
                <a:gd name="connsiteY2" fmla="*/ 2760536 h 2858067"/>
                <a:gd name="connsiteX3" fmla="*/ 3760295 w 5298994"/>
                <a:gd name="connsiteY3" fmla="*/ 1858836 h 2858067"/>
                <a:gd name="connsiteX4" fmla="*/ 2604595 w 5298994"/>
                <a:gd name="connsiteY4" fmla="*/ 2582736 h 2858067"/>
                <a:gd name="connsiteX5" fmla="*/ 839295 w 5298994"/>
                <a:gd name="connsiteY5" fmla="*/ 2709736 h 2858067"/>
                <a:gd name="connsiteX6" fmla="*/ 1095 w 5298994"/>
                <a:gd name="connsiteY6" fmla="*/ 1325436 h 2858067"/>
                <a:gd name="connsiteX7" fmla="*/ 1118695 w 5298994"/>
                <a:gd name="connsiteY7" fmla="*/ 55436 h 2858067"/>
                <a:gd name="connsiteX8" fmla="*/ 2452195 w 5298994"/>
                <a:gd name="connsiteY8" fmla="*/ 360236 h 2858067"/>
                <a:gd name="connsiteX9" fmla="*/ 2452195 w 5298994"/>
                <a:gd name="connsiteY9" fmla="*/ 360236 h 2858067"/>
                <a:gd name="connsiteX10" fmla="*/ 2452195 w 5298994"/>
                <a:gd name="connsiteY10" fmla="*/ 360236 h 2858067"/>
                <a:gd name="connsiteX0" fmla="*/ 4611195 w 5298994"/>
                <a:gd name="connsiteY0" fmla="*/ 830136 h 2878498"/>
                <a:gd name="connsiteX1" fmla="*/ 5284295 w 5298994"/>
                <a:gd name="connsiteY1" fmla="*/ 1007936 h 2878498"/>
                <a:gd name="connsiteX2" fmla="*/ 4966795 w 5298994"/>
                <a:gd name="connsiteY2" fmla="*/ 2760536 h 2878498"/>
                <a:gd name="connsiteX3" fmla="*/ 3760295 w 5298994"/>
                <a:gd name="connsiteY3" fmla="*/ 1858836 h 2878498"/>
                <a:gd name="connsiteX4" fmla="*/ 2604595 w 5298994"/>
                <a:gd name="connsiteY4" fmla="*/ 2582736 h 2878498"/>
                <a:gd name="connsiteX5" fmla="*/ 839295 w 5298994"/>
                <a:gd name="connsiteY5" fmla="*/ 2709736 h 2878498"/>
                <a:gd name="connsiteX6" fmla="*/ 1095 w 5298994"/>
                <a:gd name="connsiteY6" fmla="*/ 1325436 h 2878498"/>
                <a:gd name="connsiteX7" fmla="*/ 1118695 w 5298994"/>
                <a:gd name="connsiteY7" fmla="*/ 55436 h 2878498"/>
                <a:gd name="connsiteX8" fmla="*/ 2452195 w 5298994"/>
                <a:gd name="connsiteY8" fmla="*/ 360236 h 2878498"/>
                <a:gd name="connsiteX9" fmla="*/ 2452195 w 5298994"/>
                <a:gd name="connsiteY9" fmla="*/ 360236 h 2878498"/>
                <a:gd name="connsiteX10" fmla="*/ 2452195 w 5298994"/>
                <a:gd name="connsiteY10" fmla="*/ 360236 h 2878498"/>
                <a:gd name="connsiteX0" fmla="*/ 4611195 w 5298994"/>
                <a:gd name="connsiteY0" fmla="*/ 830136 h 2878498"/>
                <a:gd name="connsiteX1" fmla="*/ 5284295 w 5298994"/>
                <a:gd name="connsiteY1" fmla="*/ 1007936 h 2878498"/>
                <a:gd name="connsiteX2" fmla="*/ 4966795 w 5298994"/>
                <a:gd name="connsiteY2" fmla="*/ 2760536 h 2878498"/>
                <a:gd name="connsiteX3" fmla="*/ 3760295 w 5298994"/>
                <a:gd name="connsiteY3" fmla="*/ 1858836 h 2878498"/>
                <a:gd name="connsiteX4" fmla="*/ 2604595 w 5298994"/>
                <a:gd name="connsiteY4" fmla="*/ 2582736 h 2878498"/>
                <a:gd name="connsiteX5" fmla="*/ 839295 w 5298994"/>
                <a:gd name="connsiteY5" fmla="*/ 2709736 h 2878498"/>
                <a:gd name="connsiteX6" fmla="*/ 1095 w 5298994"/>
                <a:gd name="connsiteY6" fmla="*/ 1325436 h 2878498"/>
                <a:gd name="connsiteX7" fmla="*/ 1118695 w 5298994"/>
                <a:gd name="connsiteY7" fmla="*/ 55436 h 2878498"/>
                <a:gd name="connsiteX8" fmla="*/ 2452195 w 5298994"/>
                <a:gd name="connsiteY8" fmla="*/ 360236 h 2878498"/>
                <a:gd name="connsiteX9" fmla="*/ 2452195 w 5298994"/>
                <a:gd name="connsiteY9" fmla="*/ 360236 h 2878498"/>
                <a:gd name="connsiteX10" fmla="*/ 2452195 w 5298994"/>
                <a:gd name="connsiteY10" fmla="*/ 360236 h 2878498"/>
                <a:gd name="connsiteX0" fmla="*/ 4611413 w 5299212"/>
                <a:gd name="connsiteY0" fmla="*/ 830136 h 2773881"/>
                <a:gd name="connsiteX1" fmla="*/ 5284513 w 5299212"/>
                <a:gd name="connsiteY1" fmla="*/ 1007936 h 2773881"/>
                <a:gd name="connsiteX2" fmla="*/ 4967013 w 5299212"/>
                <a:gd name="connsiteY2" fmla="*/ 2760536 h 2773881"/>
                <a:gd name="connsiteX3" fmla="*/ 3760513 w 5299212"/>
                <a:gd name="connsiteY3" fmla="*/ 1858836 h 2773881"/>
                <a:gd name="connsiteX4" fmla="*/ 839513 w 5299212"/>
                <a:gd name="connsiteY4" fmla="*/ 2709736 h 2773881"/>
                <a:gd name="connsiteX5" fmla="*/ 1313 w 5299212"/>
                <a:gd name="connsiteY5" fmla="*/ 1325436 h 2773881"/>
                <a:gd name="connsiteX6" fmla="*/ 1118913 w 5299212"/>
                <a:gd name="connsiteY6" fmla="*/ 55436 h 2773881"/>
                <a:gd name="connsiteX7" fmla="*/ 2452413 w 5299212"/>
                <a:gd name="connsiteY7" fmla="*/ 360236 h 2773881"/>
                <a:gd name="connsiteX8" fmla="*/ 2452413 w 5299212"/>
                <a:gd name="connsiteY8" fmla="*/ 360236 h 2773881"/>
                <a:gd name="connsiteX9" fmla="*/ 2452413 w 5299212"/>
                <a:gd name="connsiteY9" fmla="*/ 360236 h 2773881"/>
                <a:gd name="connsiteX0" fmla="*/ 4610822 w 5298621"/>
                <a:gd name="connsiteY0" fmla="*/ 830136 h 2774848"/>
                <a:gd name="connsiteX1" fmla="*/ 5283922 w 5298621"/>
                <a:gd name="connsiteY1" fmla="*/ 1007936 h 2774848"/>
                <a:gd name="connsiteX2" fmla="*/ 4966422 w 5298621"/>
                <a:gd name="connsiteY2" fmla="*/ 2760536 h 2774848"/>
                <a:gd name="connsiteX3" fmla="*/ 3759922 w 5298621"/>
                <a:gd name="connsiteY3" fmla="*/ 1858836 h 2774848"/>
                <a:gd name="connsiteX4" fmla="*/ 2464521 w 5298621"/>
                <a:gd name="connsiteY4" fmla="*/ 2239836 h 2774848"/>
                <a:gd name="connsiteX5" fmla="*/ 838922 w 5298621"/>
                <a:gd name="connsiteY5" fmla="*/ 2709736 h 2774848"/>
                <a:gd name="connsiteX6" fmla="*/ 722 w 5298621"/>
                <a:gd name="connsiteY6" fmla="*/ 1325436 h 2774848"/>
                <a:gd name="connsiteX7" fmla="*/ 1118322 w 5298621"/>
                <a:gd name="connsiteY7" fmla="*/ 55436 h 2774848"/>
                <a:gd name="connsiteX8" fmla="*/ 2451822 w 5298621"/>
                <a:gd name="connsiteY8" fmla="*/ 360236 h 2774848"/>
                <a:gd name="connsiteX9" fmla="*/ 2451822 w 5298621"/>
                <a:gd name="connsiteY9" fmla="*/ 360236 h 2774848"/>
                <a:gd name="connsiteX10" fmla="*/ 2451822 w 5298621"/>
                <a:gd name="connsiteY10" fmla="*/ 360236 h 2774848"/>
                <a:gd name="connsiteX0" fmla="*/ 4610844 w 5298643"/>
                <a:gd name="connsiteY0" fmla="*/ 830136 h 2900785"/>
                <a:gd name="connsiteX1" fmla="*/ 5283944 w 5298643"/>
                <a:gd name="connsiteY1" fmla="*/ 1007936 h 2900785"/>
                <a:gd name="connsiteX2" fmla="*/ 4966444 w 5298643"/>
                <a:gd name="connsiteY2" fmla="*/ 2760536 h 2900785"/>
                <a:gd name="connsiteX3" fmla="*/ 3759944 w 5298643"/>
                <a:gd name="connsiteY3" fmla="*/ 1858836 h 2900785"/>
                <a:gd name="connsiteX4" fmla="*/ 2553443 w 5298643"/>
                <a:gd name="connsiteY4" fmla="*/ 2798636 h 2900785"/>
                <a:gd name="connsiteX5" fmla="*/ 838944 w 5298643"/>
                <a:gd name="connsiteY5" fmla="*/ 2709736 h 2900785"/>
                <a:gd name="connsiteX6" fmla="*/ 744 w 5298643"/>
                <a:gd name="connsiteY6" fmla="*/ 1325436 h 2900785"/>
                <a:gd name="connsiteX7" fmla="*/ 1118344 w 5298643"/>
                <a:gd name="connsiteY7" fmla="*/ 55436 h 2900785"/>
                <a:gd name="connsiteX8" fmla="*/ 2451844 w 5298643"/>
                <a:gd name="connsiteY8" fmla="*/ 360236 h 2900785"/>
                <a:gd name="connsiteX9" fmla="*/ 2451844 w 5298643"/>
                <a:gd name="connsiteY9" fmla="*/ 360236 h 2900785"/>
                <a:gd name="connsiteX10" fmla="*/ 2451844 w 5298643"/>
                <a:gd name="connsiteY10" fmla="*/ 360236 h 2900785"/>
                <a:gd name="connsiteX0" fmla="*/ 4610844 w 5298643"/>
                <a:gd name="connsiteY0" fmla="*/ 830136 h 2900785"/>
                <a:gd name="connsiteX1" fmla="*/ 5283944 w 5298643"/>
                <a:gd name="connsiteY1" fmla="*/ 1007936 h 2900785"/>
                <a:gd name="connsiteX2" fmla="*/ 4966444 w 5298643"/>
                <a:gd name="connsiteY2" fmla="*/ 2760536 h 2900785"/>
                <a:gd name="connsiteX3" fmla="*/ 3759944 w 5298643"/>
                <a:gd name="connsiteY3" fmla="*/ 1858836 h 2900785"/>
                <a:gd name="connsiteX4" fmla="*/ 2553443 w 5298643"/>
                <a:gd name="connsiteY4" fmla="*/ 2798636 h 2900785"/>
                <a:gd name="connsiteX5" fmla="*/ 838944 w 5298643"/>
                <a:gd name="connsiteY5" fmla="*/ 2709736 h 2900785"/>
                <a:gd name="connsiteX6" fmla="*/ 744 w 5298643"/>
                <a:gd name="connsiteY6" fmla="*/ 1325436 h 2900785"/>
                <a:gd name="connsiteX7" fmla="*/ 1118344 w 5298643"/>
                <a:gd name="connsiteY7" fmla="*/ 55436 h 2900785"/>
                <a:gd name="connsiteX8" fmla="*/ 2451844 w 5298643"/>
                <a:gd name="connsiteY8" fmla="*/ 360236 h 2900785"/>
                <a:gd name="connsiteX9" fmla="*/ 2451844 w 5298643"/>
                <a:gd name="connsiteY9" fmla="*/ 360236 h 2900785"/>
                <a:gd name="connsiteX10" fmla="*/ 2451844 w 5298643"/>
                <a:gd name="connsiteY10" fmla="*/ 360236 h 2900785"/>
                <a:gd name="connsiteX0" fmla="*/ 4610844 w 5298643"/>
                <a:gd name="connsiteY0" fmla="*/ 830136 h 2914203"/>
                <a:gd name="connsiteX1" fmla="*/ 5283944 w 5298643"/>
                <a:gd name="connsiteY1" fmla="*/ 1007936 h 2914203"/>
                <a:gd name="connsiteX2" fmla="*/ 4966444 w 5298643"/>
                <a:gd name="connsiteY2" fmla="*/ 2760536 h 2914203"/>
                <a:gd name="connsiteX3" fmla="*/ 3759944 w 5298643"/>
                <a:gd name="connsiteY3" fmla="*/ 1858836 h 2914203"/>
                <a:gd name="connsiteX4" fmla="*/ 2553443 w 5298643"/>
                <a:gd name="connsiteY4" fmla="*/ 2798636 h 2914203"/>
                <a:gd name="connsiteX5" fmla="*/ 838944 w 5298643"/>
                <a:gd name="connsiteY5" fmla="*/ 2709736 h 2914203"/>
                <a:gd name="connsiteX6" fmla="*/ 744 w 5298643"/>
                <a:gd name="connsiteY6" fmla="*/ 1325436 h 2914203"/>
                <a:gd name="connsiteX7" fmla="*/ 1118344 w 5298643"/>
                <a:gd name="connsiteY7" fmla="*/ 55436 h 2914203"/>
                <a:gd name="connsiteX8" fmla="*/ 2451844 w 5298643"/>
                <a:gd name="connsiteY8" fmla="*/ 360236 h 2914203"/>
                <a:gd name="connsiteX9" fmla="*/ 2451844 w 5298643"/>
                <a:gd name="connsiteY9" fmla="*/ 360236 h 2914203"/>
                <a:gd name="connsiteX10" fmla="*/ 2451844 w 5298643"/>
                <a:gd name="connsiteY10" fmla="*/ 360236 h 2914203"/>
                <a:gd name="connsiteX0" fmla="*/ 4610844 w 5298643"/>
                <a:gd name="connsiteY0" fmla="*/ 830136 h 2921372"/>
                <a:gd name="connsiteX1" fmla="*/ 5283944 w 5298643"/>
                <a:gd name="connsiteY1" fmla="*/ 1007936 h 2921372"/>
                <a:gd name="connsiteX2" fmla="*/ 4966444 w 5298643"/>
                <a:gd name="connsiteY2" fmla="*/ 2760536 h 2921372"/>
                <a:gd name="connsiteX3" fmla="*/ 3759944 w 5298643"/>
                <a:gd name="connsiteY3" fmla="*/ 1858836 h 2921372"/>
                <a:gd name="connsiteX4" fmla="*/ 2553443 w 5298643"/>
                <a:gd name="connsiteY4" fmla="*/ 2798636 h 2921372"/>
                <a:gd name="connsiteX5" fmla="*/ 838944 w 5298643"/>
                <a:gd name="connsiteY5" fmla="*/ 2709736 h 2921372"/>
                <a:gd name="connsiteX6" fmla="*/ 744 w 5298643"/>
                <a:gd name="connsiteY6" fmla="*/ 1325436 h 2921372"/>
                <a:gd name="connsiteX7" fmla="*/ 1118344 w 5298643"/>
                <a:gd name="connsiteY7" fmla="*/ 55436 h 2921372"/>
                <a:gd name="connsiteX8" fmla="*/ 2451844 w 5298643"/>
                <a:gd name="connsiteY8" fmla="*/ 360236 h 2921372"/>
                <a:gd name="connsiteX9" fmla="*/ 2451844 w 5298643"/>
                <a:gd name="connsiteY9" fmla="*/ 360236 h 2921372"/>
                <a:gd name="connsiteX10" fmla="*/ 2451844 w 5298643"/>
                <a:gd name="connsiteY10" fmla="*/ 360236 h 2921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98643" h="2921372">
                  <a:moveTo>
                    <a:pt x="4610844" y="830136"/>
                  </a:moveTo>
                  <a:cubicBezTo>
                    <a:pt x="4917760" y="758169"/>
                    <a:pt x="5224677" y="686203"/>
                    <a:pt x="5283944" y="1007936"/>
                  </a:cubicBezTo>
                  <a:cubicBezTo>
                    <a:pt x="5343211" y="1329669"/>
                    <a:pt x="5220444" y="2618719"/>
                    <a:pt x="4966444" y="2760536"/>
                  </a:cubicBezTo>
                  <a:cubicBezTo>
                    <a:pt x="4712444" y="2902353"/>
                    <a:pt x="4162111" y="1852486"/>
                    <a:pt x="3759944" y="1858836"/>
                  </a:cubicBezTo>
                  <a:cubicBezTo>
                    <a:pt x="3357777" y="1865186"/>
                    <a:pt x="3243476" y="2517119"/>
                    <a:pt x="2553443" y="2798636"/>
                  </a:cubicBezTo>
                  <a:cubicBezTo>
                    <a:pt x="2083944" y="2990180"/>
                    <a:pt x="1264394" y="2955269"/>
                    <a:pt x="838944" y="2709736"/>
                  </a:cubicBezTo>
                  <a:cubicBezTo>
                    <a:pt x="413494" y="2464203"/>
                    <a:pt x="-20423" y="1793219"/>
                    <a:pt x="744" y="1325436"/>
                  </a:cubicBezTo>
                  <a:cubicBezTo>
                    <a:pt x="21911" y="857653"/>
                    <a:pt x="430427" y="279803"/>
                    <a:pt x="1118344" y="55436"/>
                  </a:cubicBezTo>
                  <a:cubicBezTo>
                    <a:pt x="1806261" y="-168931"/>
                    <a:pt x="2451844" y="360236"/>
                    <a:pt x="2451844" y="360236"/>
                  </a:cubicBezTo>
                  <a:lnTo>
                    <a:pt x="2451844" y="360236"/>
                  </a:lnTo>
                  <a:lnTo>
                    <a:pt x="2451844" y="360236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A2747E5-3F2E-4E22-BCFB-EA34B042D77D}"/>
                </a:ext>
              </a:extLst>
            </p:cNvPr>
            <p:cNvSpPr/>
            <p:nvPr/>
          </p:nvSpPr>
          <p:spPr>
            <a:xfrm>
              <a:off x="8351094" y="3342789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08232BC4-AE7E-4742-9010-AB8EB8E0E130}"/>
                </a:ext>
              </a:extLst>
            </p:cNvPr>
            <p:cNvSpPr/>
            <p:nvPr/>
          </p:nvSpPr>
          <p:spPr>
            <a:xfrm>
              <a:off x="9044681" y="3485664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5B3B1BF2-FA4C-4CAC-8741-B66D78E0AC9A}"/>
                </a:ext>
              </a:extLst>
            </p:cNvPr>
            <p:cNvSpPr/>
            <p:nvPr/>
          </p:nvSpPr>
          <p:spPr>
            <a:xfrm>
              <a:off x="8677969" y="5271601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2B85164-FBA5-4767-8A2F-622B0F444738}"/>
                </a:ext>
              </a:extLst>
            </p:cNvPr>
            <p:cNvSpPr/>
            <p:nvPr/>
          </p:nvSpPr>
          <p:spPr>
            <a:xfrm>
              <a:off x="7439719" y="4371488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9035F3F-A80B-4FF3-A25A-8BF797E80121}"/>
                </a:ext>
              </a:extLst>
            </p:cNvPr>
            <p:cNvSpPr/>
            <p:nvPr/>
          </p:nvSpPr>
          <p:spPr>
            <a:xfrm>
              <a:off x="6326088" y="5272419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F0D46DC-A643-4B58-B257-4DA758FD37EA}"/>
                </a:ext>
              </a:extLst>
            </p:cNvPr>
            <p:cNvSpPr/>
            <p:nvPr/>
          </p:nvSpPr>
          <p:spPr>
            <a:xfrm>
              <a:off x="4583013" y="5216819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55E8225F-0A14-41EB-9B44-91DB8819EC87}"/>
                </a:ext>
              </a:extLst>
            </p:cNvPr>
            <p:cNvSpPr/>
            <p:nvPr/>
          </p:nvSpPr>
          <p:spPr>
            <a:xfrm>
              <a:off x="3999607" y="4578644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4FBA55D5-84DF-4B08-8AE1-FCBA0F88F1D4}"/>
                </a:ext>
              </a:extLst>
            </p:cNvPr>
            <p:cNvSpPr/>
            <p:nvPr/>
          </p:nvSpPr>
          <p:spPr>
            <a:xfrm>
              <a:off x="3744864" y="3873794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35BD5432-52DE-4469-8394-1F457B5C273A}"/>
                </a:ext>
              </a:extLst>
            </p:cNvPr>
            <p:cNvSpPr/>
            <p:nvPr/>
          </p:nvSpPr>
          <p:spPr>
            <a:xfrm>
              <a:off x="4282133" y="2854313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9ECD1538-9985-418A-AAA5-2F0271012550}"/>
                </a:ext>
              </a:extLst>
            </p:cNvPr>
            <p:cNvSpPr/>
            <p:nvPr/>
          </p:nvSpPr>
          <p:spPr>
            <a:xfrm>
              <a:off x="5124294" y="2497547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3A922CCB-8CAC-4FA0-BE27-CEFCDB005DB0}"/>
                </a:ext>
              </a:extLst>
            </p:cNvPr>
            <p:cNvSpPr/>
            <p:nvPr/>
          </p:nvSpPr>
          <p:spPr>
            <a:xfrm>
              <a:off x="6175584" y="2854312"/>
              <a:ext cx="75637" cy="7563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8127A544-F2D3-453F-B386-9AFB83F791AD}"/>
              </a:ext>
            </a:extLst>
          </p:cNvPr>
          <p:cNvSpPr/>
          <p:nvPr/>
        </p:nvSpPr>
        <p:spPr>
          <a:xfrm rot="8100000">
            <a:off x="6040700" y="2439959"/>
            <a:ext cx="345405" cy="345405"/>
          </a:xfrm>
          <a:custGeom>
            <a:avLst/>
            <a:gdLst>
              <a:gd name="connsiteX0" fmla="*/ 112237 w 470217"/>
              <a:gd name="connsiteY0" fmla="*/ 357980 h 470217"/>
              <a:gd name="connsiteX1" fmla="*/ 201241 w 470217"/>
              <a:gd name="connsiteY1" fmla="*/ 357980 h 470217"/>
              <a:gd name="connsiteX2" fmla="*/ 201241 w 470217"/>
              <a:gd name="connsiteY2" fmla="*/ 268976 h 470217"/>
              <a:gd name="connsiteX3" fmla="*/ 112237 w 470217"/>
              <a:gd name="connsiteY3" fmla="*/ 268976 h 470217"/>
              <a:gd name="connsiteX4" fmla="*/ 112237 w 470217"/>
              <a:gd name="connsiteY4" fmla="*/ 357980 h 470217"/>
              <a:gd name="connsiteX5" fmla="*/ 45908 w 470217"/>
              <a:gd name="connsiteY5" fmla="*/ 424309 h 470217"/>
              <a:gd name="connsiteX6" fmla="*/ 0 w 470217"/>
              <a:gd name="connsiteY6" fmla="*/ 313478 h 470217"/>
              <a:gd name="connsiteX7" fmla="*/ 156739 w 470217"/>
              <a:gd name="connsiteY7" fmla="*/ 156739 h 470217"/>
              <a:gd name="connsiteX8" fmla="*/ 470217 w 470217"/>
              <a:gd name="connsiteY8" fmla="*/ 0 h 470217"/>
              <a:gd name="connsiteX9" fmla="*/ 313478 w 470217"/>
              <a:gd name="connsiteY9" fmla="*/ 313478 h 470217"/>
              <a:gd name="connsiteX10" fmla="*/ 156739 w 470217"/>
              <a:gd name="connsiteY10" fmla="*/ 470217 h 470217"/>
              <a:gd name="connsiteX11" fmla="*/ 45908 w 470217"/>
              <a:gd name="connsiteY11" fmla="*/ 424309 h 47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217" h="470217">
                <a:moveTo>
                  <a:pt x="112237" y="357980"/>
                </a:moveTo>
                <a:cubicBezTo>
                  <a:pt x="136815" y="382559"/>
                  <a:pt x="176663" y="382559"/>
                  <a:pt x="201241" y="357980"/>
                </a:cubicBezTo>
                <a:cubicBezTo>
                  <a:pt x="225820" y="333402"/>
                  <a:pt x="225820" y="293554"/>
                  <a:pt x="201241" y="268976"/>
                </a:cubicBezTo>
                <a:cubicBezTo>
                  <a:pt x="176663" y="244397"/>
                  <a:pt x="136815" y="244397"/>
                  <a:pt x="112237" y="268976"/>
                </a:cubicBezTo>
                <a:cubicBezTo>
                  <a:pt x="87658" y="293554"/>
                  <a:pt x="87658" y="333402"/>
                  <a:pt x="112237" y="357980"/>
                </a:cubicBezTo>
                <a:close/>
                <a:moveTo>
                  <a:pt x="45908" y="424309"/>
                </a:moveTo>
                <a:cubicBezTo>
                  <a:pt x="17543" y="395945"/>
                  <a:pt x="0" y="356760"/>
                  <a:pt x="0" y="313478"/>
                </a:cubicBezTo>
                <a:cubicBezTo>
                  <a:pt x="0" y="226913"/>
                  <a:pt x="70174" y="156739"/>
                  <a:pt x="156739" y="156739"/>
                </a:cubicBezTo>
                <a:cubicBezTo>
                  <a:pt x="261232" y="156739"/>
                  <a:pt x="365724" y="104493"/>
                  <a:pt x="470217" y="0"/>
                </a:cubicBezTo>
                <a:cubicBezTo>
                  <a:pt x="365724" y="104493"/>
                  <a:pt x="313478" y="208985"/>
                  <a:pt x="313478" y="313478"/>
                </a:cubicBezTo>
                <a:cubicBezTo>
                  <a:pt x="313478" y="400043"/>
                  <a:pt x="243304" y="470217"/>
                  <a:pt x="156739" y="470217"/>
                </a:cubicBezTo>
                <a:cubicBezTo>
                  <a:pt x="113457" y="470217"/>
                  <a:pt x="74272" y="452674"/>
                  <a:pt x="45908" y="42430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B5269276-1FED-40F0-B768-9A439B6BDA8D}"/>
              </a:ext>
            </a:extLst>
          </p:cNvPr>
          <p:cNvSpPr/>
          <p:nvPr/>
        </p:nvSpPr>
        <p:spPr>
          <a:xfrm rot="8100000">
            <a:off x="3903010" y="4163137"/>
            <a:ext cx="345405" cy="345405"/>
          </a:xfrm>
          <a:custGeom>
            <a:avLst/>
            <a:gdLst>
              <a:gd name="connsiteX0" fmla="*/ 112237 w 470217"/>
              <a:gd name="connsiteY0" fmla="*/ 357980 h 470217"/>
              <a:gd name="connsiteX1" fmla="*/ 201241 w 470217"/>
              <a:gd name="connsiteY1" fmla="*/ 357980 h 470217"/>
              <a:gd name="connsiteX2" fmla="*/ 201241 w 470217"/>
              <a:gd name="connsiteY2" fmla="*/ 268976 h 470217"/>
              <a:gd name="connsiteX3" fmla="*/ 112237 w 470217"/>
              <a:gd name="connsiteY3" fmla="*/ 268976 h 470217"/>
              <a:gd name="connsiteX4" fmla="*/ 112237 w 470217"/>
              <a:gd name="connsiteY4" fmla="*/ 357980 h 470217"/>
              <a:gd name="connsiteX5" fmla="*/ 45908 w 470217"/>
              <a:gd name="connsiteY5" fmla="*/ 424309 h 470217"/>
              <a:gd name="connsiteX6" fmla="*/ 0 w 470217"/>
              <a:gd name="connsiteY6" fmla="*/ 313478 h 470217"/>
              <a:gd name="connsiteX7" fmla="*/ 156739 w 470217"/>
              <a:gd name="connsiteY7" fmla="*/ 156739 h 470217"/>
              <a:gd name="connsiteX8" fmla="*/ 470217 w 470217"/>
              <a:gd name="connsiteY8" fmla="*/ 0 h 470217"/>
              <a:gd name="connsiteX9" fmla="*/ 313478 w 470217"/>
              <a:gd name="connsiteY9" fmla="*/ 313478 h 470217"/>
              <a:gd name="connsiteX10" fmla="*/ 156739 w 470217"/>
              <a:gd name="connsiteY10" fmla="*/ 470217 h 470217"/>
              <a:gd name="connsiteX11" fmla="*/ 45908 w 470217"/>
              <a:gd name="connsiteY11" fmla="*/ 424309 h 47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217" h="470217">
                <a:moveTo>
                  <a:pt x="112237" y="357980"/>
                </a:moveTo>
                <a:cubicBezTo>
                  <a:pt x="136815" y="382559"/>
                  <a:pt x="176663" y="382559"/>
                  <a:pt x="201241" y="357980"/>
                </a:cubicBezTo>
                <a:cubicBezTo>
                  <a:pt x="225820" y="333402"/>
                  <a:pt x="225820" y="293554"/>
                  <a:pt x="201241" y="268976"/>
                </a:cubicBezTo>
                <a:cubicBezTo>
                  <a:pt x="176663" y="244397"/>
                  <a:pt x="136815" y="244397"/>
                  <a:pt x="112237" y="268976"/>
                </a:cubicBezTo>
                <a:cubicBezTo>
                  <a:pt x="87658" y="293554"/>
                  <a:pt x="87658" y="333402"/>
                  <a:pt x="112237" y="357980"/>
                </a:cubicBezTo>
                <a:close/>
                <a:moveTo>
                  <a:pt x="45908" y="424309"/>
                </a:moveTo>
                <a:cubicBezTo>
                  <a:pt x="17543" y="395945"/>
                  <a:pt x="0" y="356760"/>
                  <a:pt x="0" y="313478"/>
                </a:cubicBezTo>
                <a:cubicBezTo>
                  <a:pt x="0" y="226913"/>
                  <a:pt x="70174" y="156739"/>
                  <a:pt x="156739" y="156739"/>
                </a:cubicBezTo>
                <a:cubicBezTo>
                  <a:pt x="261232" y="156739"/>
                  <a:pt x="365724" y="104493"/>
                  <a:pt x="470217" y="0"/>
                </a:cubicBezTo>
                <a:cubicBezTo>
                  <a:pt x="365724" y="104493"/>
                  <a:pt x="313478" y="208985"/>
                  <a:pt x="313478" y="313478"/>
                </a:cubicBezTo>
                <a:cubicBezTo>
                  <a:pt x="313478" y="400043"/>
                  <a:pt x="243304" y="470217"/>
                  <a:pt x="156739" y="470217"/>
                </a:cubicBezTo>
                <a:cubicBezTo>
                  <a:pt x="113457" y="470217"/>
                  <a:pt x="74272" y="452674"/>
                  <a:pt x="45908" y="42430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2BE0D331-0F01-4A87-9A80-9E6D03F4F66E}"/>
              </a:ext>
            </a:extLst>
          </p:cNvPr>
          <p:cNvSpPr/>
          <p:nvPr/>
        </p:nvSpPr>
        <p:spPr>
          <a:xfrm rot="8100000">
            <a:off x="6191203" y="4873171"/>
            <a:ext cx="345405" cy="345405"/>
          </a:xfrm>
          <a:custGeom>
            <a:avLst/>
            <a:gdLst>
              <a:gd name="connsiteX0" fmla="*/ 112237 w 470217"/>
              <a:gd name="connsiteY0" fmla="*/ 357980 h 470217"/>
              <a:gd name="connsiteX1" fmla="*/ 201241 w 470217"/>
              <a:gd name="connsiteY1" fmla="*/ 357980 h 470217"/>
              <a:gd name="connsiteX2" fmla="*/ 201241 w 470217"/>
              <a:gd name="connsiteY2" fmla="*/ 268976 h 470217"/>
              <a:gd name="connsiteX3" fmla="*/ 112237 w 470217"/>
              <a:gd name="connsiteY3" fmla="*/ 268976 h 470217"/>
              <a:gd name="connsiteX4" fmla="*/ 112237 w 470217"/>
              <a:gd name="connsiteY4" fmla="*/ 357980 h 470217"/>
              <a:gd name="connsiteX5" fmla="*/ 45908 w 470217"/>
              <a:gd name="connsiteY5" fmla="*/ 424309 h 470217"/>
              <a:gd name="connsiteX6" fmla="*/ 0 w 470217"/>
              <a:gd name="connsiteY6" fmla="*/ 313478 h 470217"/>
              <a:gd name="connsiteX7" fmla="*/ 156739 w 470217"/>
              <a:gd name="connsiteY7" fmla="*/ 156739 h 470217"/>
              <a:gd name="connsiteX8" fmla="*/ 470217 w 470217"/>
              <a:gd name="connsiteY8" fmla="*/ 0 h 470217"/>
              <a:gd name="connsiteX9" fmla="*/ 313478 w 470217"/>
              <a:gd name="connsiteY9" fmla="*/ 313478 h 470217"/>
              <a:gd name="connsiteX10" fmla="*/ 156739 w 470217"/>
              <a:gd name="connsiteY10" fmla="*/ 470217 h 470217"/>
              <a:gd name="connsiteX11" fmla="*/ 45908 w 470217"/>
              <a:gd name="connsiteY11" fmla="*/ 424309 h 47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217" h="470217">
                <a:moveTo>
                  <a:pt x="112237" y="357980"/>
                </a:moveTo>
                <a:cubicBezTo>
                  <a:pt x="136815" y="382559"/>
                  <a:pt x="176663" y="382559"/>
                  <a:pt x="201241" y="357980"/>
                </a:cubicBezTo>
                <a:cubicBezTo>
                  <a:pt x="225820" y="333402"/>
                  <a:pt x="225820" y="293554"/>
                  <a:pt x="201241" y="268976"/>
                </a:cubicBezTo>
                <a:cubicBezTo>
                  <a:pt x="176663" y="244397"/>
                  <a:pt x="136815" y="244397"/>
                  <a:pt x="112237" y="268976"/>
                </a:cubicBezTo>
                <a:cubicBezTo>
                  <a:pt x="87658" y="293554"/>
                  <a:pt x="87658" y="333402"/>
                  <a:pt x="112237" y="357980"/>
                </a:cubicBezTo>
                <a:close/>
                <a:moveTo>
                  <a:pt x="45908" y="424309"/>
                </a:moveTo>
                <a:cubicBezTo>
                  <a:pt x="17543" y="395945"/>
                  <a:pt x="0" y="356760"/>
                  <a:pt x="0" y="313478"/>
                </a:cubicBezTo>
                <a:cubicBezTo>
                  <a:pt x="0" y="226913"/>
                  <a:pt x="70174" y="156739"/>
                  <a:pt x="156739" y="156739"/>
                </a:cubicBezTo>
                <a:cubicBezTo>
                  <a:pt x="261232" y="156739"/>
                  <a:pt x="365724" y="104493"/>
                  <a:pt x="470217" y="0"/>
                </a:cubicBezTo>
                <a:cubicBezTo>
                  <a:pt x="365724" y="104493"/>
                  <a:pt x="313478" y="208985"/>
                  <a:pt x="313478" y="313478"/>
                </a:cubicBezTo>
                <a:cubicBezTo>
                  <a:pt x="313478" y="400043"/>
                  <a:pt x="243304" y="470217"/>
                  <a:pt x="156739" y="470217"/>
                </a:cubicBezTo>
                <a:cubicBezTo>
                  <a:pt x="113457" y="470217"/>
                  <a:pt x="74272" y="452674"/>
                  <a:pt x="45908" y="42430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38AFD678-753F-499E-9813-11243FF6C87F}"/>
              </a:ext>
            </a:extLst>
          </p:cNvPr>
          <p:cNvSpPr/>
          <p:nvPr/>
        </p:nvSpPr>
        <p:spPr>
          <a:xfrm rot="8100000">
            <a:off x="8537232" y="4831680"/>
            <a:ext cx="345405" cy="345405"/>
          </a:xfrm>
          <a:custGeom>
            <a:avLst/>
            <a:gdLst>
              <a:gd name="connsiteX0" fmla="*/ 112237 w 470217"/>
              <a:gd name="connsiteY0" fmla="*/ 357980 h 470217"/>
              <a:gd name="connsiteX1" fmla="*/ 201241 w 470217"/>
              <a:gd name="connsiteY1" fmla="*/ 357980 h 470217"/>
              <a:gd name="connsiteX2" fmla="*/ 201241 w 470217"/>
              <a:gd name="connsiteY2" fmla="*/ 268976 h 470217"/>
              <a:gd name="connsiteX3" fmla="*/ 112237 w 470217"/>
              <a:gd name="connsiteY3" fmla="*/ 268976 h 470217"/>
              <a:gd name="connsiteX4" fmla="*/ 112237 w 470217"/>
              <a:gd name="connsiteY4" fmla="*/ 357980 h 470217"/>
              <a:gd name="connsiteX5" fmla="*/ 45908 w 470217"/>
              <a:gd name="connsiteY5" fmla="*/ 424309 h 470217"/>
              <a:gd name="connsiteX6" fmla="*/ 0 w 470217"/>
              <a:gd name="connsiteY6" fmla="*/ 313478 h 470217"/>
              <a:gd name="connsiteX7" fmla="*/ 156739 w 470217"/>
              <a:gd name="connsiteY7" fmla="*/ 156739 h 470217"/>
              <a:gd name="connsiteX8" fmla="*/ 470217 w 470217"/>
              <a:gd name="connsiteY8" fmla="*/ 0 h 470217"/>
              <a:gd name="connsiteX9" fmla="*/ 313478 w 470217"/>
              <a:gd name="connsiteY9" fmla="*/ 313478 h 470217"/>
              <a:gd name="connsiteX10" fmla="*/ 156739 w 470217"/>
              <a:gd name="connsiteY10" fmla="*/ 470217 h 470217"/>
              <a:gd name="connsiteX11" fmla="*/ 45908 w 470217"/>
              <a:gd name="connsiteY11" fmla="*/ 424309 h 47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0217" h="470217">
                <a:moveTo>
                  <a:pt x="112237" y="357980"/>
                </a:moveTo>
                <a:cubicBezTo>
                  <a:pt x="136815" y="382559"/>
                  <a:pt x="176663" y="382559"/>
                  <a:pt x="201241" y="357980"/>
                </a:cubicBezTo>
                <a:cubicBezTo>
                  <a:pt x="225820" y="333402"/>
                  <a:pt x="225820" y="293554"/>
                  <a:pt x="201241" y="268976"/>
                </a:cubicBezTo>
                <a:cubicBezTo>
                  <a:pt x="176663" y="244397"/>
                  <a:pt x="136815" y="244397"/>
                  <a:pt x="112237" y="268976"/>
                </a:cubicBezTo>
                <a:cubicBezTo>
                  <a:pt x="87658" y="293554"/>
                  <a:pt x="87658" y="333402"/>
                  <a:pt x="112237" y="357980"/>
                </a:cubicBezTo>
                <a:close/>
                <a:moveTo>
                  <a:pt x="45908" y="424309"/>
                </a:moveTo>
                <a:cubicBezTo>
                  <a:pt x="17543" y="395945"/>
                  <a:pt x="0" y="356760"/>
                  <a:pt x="0" y="313478"/>
                </a:cubicBezTo>
                <a:cubicBezTo>
                  <a:pt x="0" y="226913"/>
                  <a:pt x="70174" y="156739"/>
                  <a:pt x="156739" y="156739"/>
                </a:cubicBezTo>
                <a:cubicBezTo>
                  <a:pt x="261232" y="156739"/>
                  <a:pt x="365724" y="104493"/>
                  <a:pt x="470217" y="0"/>
                </a:cubicBezTo>
                <a:cubicBezTo>
                  <a:pt x="365724" y="104493"/>
                  <a:pt x="313478" y="208985"/>
                  <a:pt x="313478" y="313478"/>
                </a:cubicBezTo>
                <a:cubicBezTo>
                  <a:pt x="313478" y="400043"/>
                  <a:pt x="243304" y="470217"/>
                  <a:pt x="156739" y="470217"/>
                </a:cubicBezTo>
                <a:cubicBezTo>
                  <a:pt x="113457" y="470217"/>
                  <a:pt x="74272" y="452674"/>
                  <a:pt x="45908" y="42430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447BD0D0-613D-4B1E-82D7-E98E6A13B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42" y="261096"/>
            <a:ext cx="2014115" cy="442883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2C41861F-9215-4412-88EA-15888885931F}"/>
              </a:ext>
            </a:extLst>
          </p:cNvPr>
          <p:cNvSpPr/>
          <p:nvPr/>
        </p:nvSpPr>
        <p:spPr>
          <a:xfrm rot="16200000" flipH="1">
            <a:off x="3068573" y="4865755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839EB38-FAF1-4E51-B345-E0FE7840C573}"/>
              </a:ext>
            </a:extLst>
          </p:cNvPr>
          <p:cNvSpPr/>
          <p:nvPr/>
        </p:nvSpPr>
        <p:spPr>
          <a:xfrm>
            <a:off x="4651852" y="6191172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199D377-6D21-40BB-85E6-F62A3BD61DDD}"/>
              </a:ext>
            </a:extLst>
          </p:cNvPr>
          <p:cNvSpPr/>
          <p:nvPr/>
        </p:nvSpPr>
        <p:spPr>
          <a:xfrm rot="5400000" flipH="1">
            <a:off x="9077708" y="4861897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28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52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59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 animBg="1"/>
      <p:bldP spid="12" grpId="0" animBg="1"/>
      <p:bldP spid="1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584AC4-2099-4CDA-8735-941A42BD65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2"/>
          <a:stretch/>
        </p:blipFill>
        <p:spPr>
          <a:xfrm>
            <a:off x="1829307" y="1429741"/>
            <a:ext cx="5231893" cy="3905847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35F71D9D-A6D7-4097-BFC3-BB7676BD0FCA}"/>
              </a:ext>
            </a:extLst>
          </p:cNvPr>
          <p:cNvGrpSpPr/>
          <p:nvPr/>
        </p:nvGrpSpPr>
        <p:grpSpPr>
          <a:xfrm>
            <a:off x="0" y="154509"/>
            <a:ext cx="12192000" cy="6436773"/>
            <a:chOff x="0" y="154509"/>
            <a:chExt cx="12192000" cy="6436773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11F4964-C46B-4CB0-A172-FC94AA53B374}"/>
                </a:ext>
              </a:extLst>
            </p:cNvPr>
            <p:cNvSpPr/>
            <p:nvPr/>
          </p:nvSpPr>
          <p:spPr>
            <a:xfrm rot="16200000" flipH="1">
              <a:off x="3068573" y="4865755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2D169553-6FE5-4E64-A9D4-4660A76A4CDF}"/>
                </a:ext>
              </a:extLst>
            </p:cNvPr>
            <p:cNvSpPr/>
            <p:nvPr/>
          </p:nvSpPr>
          <p:spPr>
            <a:xfrm>
              <a:off x="4651852" y="6191172"/>
              <a:ext cx="2888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0">
                        <a:srgbClr val="68FF97"/>
                      </a:gs>
                      <a:gs pos="10000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厚 德 健 行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6B13827-8C00-412D-9FD3-72EEC550B358}"/>
                </a:ext>
              </a:extLst>
            </p:cNvPr>
            <p:cNvSpPr/>
            <p:nvPr/>
          </p:nvSpPr>
          <p:spPr>
            <a:xfrm rot="5400000" flipH="1">
              <a:off x="9077708" y="4861897"/>
              <a:ext cx="45719" cy="3058660"/>
            </a:xfrm>
            <a:prstGeom prst="rect">
              <a:avLst/>
            </a:prstGeom>
            <a:gradFill flip="none" rotWithShape="1"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DAE873E-527F-49D4-ABFB-7B7E5624981C}"/>
                </a:ext>
              </a:extLst>
            </p:cNvPr>
            <p:cNvSpPr/>
            <p:nvPr/>
          </p:nvSpPr>
          <p:spPr>
            <a:xfrm rot="10800000">
              <a:off x="0" y="154509"/>
              <a:ext cx="12192000" cy="631406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>
                    <a:alpha val="0"/>
                  </a:srgbClr>
                </a:gs>
                <a:gs pos="100000">
                  <a:srgbClr val="01E4F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60DA3473-45C5-4189-BA95-00DCC8394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8324" y="246192"/>
              <a:ext cx="2014115" cy="442883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039AAA1-AB99-4759-8B4B-DC1774DE2E8A}"/>
                </a:ext>
              </a:extLst>
            </p:cNvPr>
            <p:cNvSpPr txBox="1"/>
            <p:nvPr/>
          </p:nvSpPr>
          <p:spPr>
            <a:xfrm>
              <a:off x="386914" y="236800"/>
              <a:ext cx="39564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点击输入标题文字</a:t>
              </a:r>
              <a:endParaRPr kumimoji="0" lang="en-US" altLang="zh-CN" sz="24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F0E859FD-2651-4377-85A7-93B2F0847DF3}"/>
              </a:ext>
            </a:extLst>
          </p:cNvPr>
          <p:cNvSpPr/>
          <p:nvPr/>
        </p:nvSpPr>
        <p:spPr>
          <a:xfrm rot="5400000">
            <a:off x="-866470" y="3361582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B28A74-52B8-42D3-AA9C-54A8B3B881B5}"/>
              </a:ext>
            </a:extLst>
          </p:cNvPr>
          <p:cNvSpPr txBox="1"/>
          <p:nvPr/>
        </p:nvSpPr>
        <p:spPr>
          <a:xfrm>
            <a:off x="0" y="1842206"/>
            <a:ext cx="3006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Click Here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7EA2EC0-2C14-43E1-8AEF-8C24C03D5504}"/>
              </a:ext>
            </a:extLst>
          </p:cNvPr>
          <p:cNvSpPr/>
          <p:nvPr/>
        </p:nvSpPr>
        <p:spPr>
          <a:xfrm>
            <a:off x="221912" y="2351781"/>
            <a:ext cx="27849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To Add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Your Title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6CBEACF-F62C-4901-A1D5-CEBB87CD8495}"/>
              </a:ext>
            </a:extLst>
          </p:cNvPr>
          <p:cNvSpPr txBox="1"/>
          <p:nvPr/>
        </p:nvSpPr>
        <p:spPr>
          <a:xfrm>
            <a:off x="7061200" y="3752610"/>
            <a:ext cx="4940300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7AB632F-C9FD-4DBD-BBBD-D3539A46A5F8}"/>
              </a:ext>
            </a:extLst>
          </p:cNvPr>
          <p:cNvGrpSpPr/>
          <p:nvPr/>
        </p:nvGrpSpPr>
        <p:grpSpPr>
          <a:xfrm>
            <a:off x="8178882" y="1605833"/>
            <a:ext cx="2313430" cy="2134327"/>
            <a:chOff x="8080675" y="1449388"/>
            <a:chExt cx="2313430" cy="2134327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4447CA4-EA8B-487E-8550-2B41B4AD0DEB}"/>
                </a:ext>
              </a:extLst>
            </p:cNvPr>
            <p:cNvSpPr txBox="1"/>
            <p:nvPr/>
          </p:nvSpPr>
          <p:spPr>
            <a:xfrm>
              <a:off x="8080675" y="1449388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E3296B3-2FC7-4253-9D38-477124B8235A}"/>
                </a:ext>
              </a:extLst>
            </p:cNvPr>
            <p:cNvSpPr txBox="1"/>
            <p:nvPr/>
          </p:nvSpPr>
          <p:spPr>
            <a:xfrm>
              <a:off x="8940800" y="1449388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R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B46B6FC-B37F-40A6-998F-A4C776308993}"/>
                </a:ext>
              </a:extLst>
            </p:cNvPr>
            <p:cNvSpPr txBox="1"/>
            <p:nvPr/>
          </p:nvSpPr>
          <p:spPr>
            <a:xfrm>
              <a:off x="9800925" y="1449388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B139994-B327-417E-978C-612383120F0B}"/>
                </a:ext>
              </a:extLst>
            </p:cNvPr>
            <p:cNvSpPr txBox="1"/>
            <p:nvPr/>
          </p:nvSpPr>
          <p:spPr>
            <a:xfrm>
              <a:off x="8080675" y="2209235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V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59ABE78-9526-455C-A81B-97A0CE57B611}"/>
                </a:ext>
              </a:extLst>
            </p:cNvPr>
            <p:cNvSpPr txBox="1"/>
            <p:nvPr/>
          </p:nvSpPr>
          <p:spPr>
            <a:xfrm>
              <a:off x="8940800" y="2209235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E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4B0A3CC-D39E-457A-806E-1A35F9F3F80A}"/>
                </a:ext>
              </a:extLst>
            </p:cNvPr>
            <p:cNvSpPr txBox="1"/>
            <p:nvPr/>
          </p:nvSpPr>
          <p:spPr>
            <a:xfrm>
              <a:off x="9800925" y="2209235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L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D8C84C9-5A63-44B4-B52B-AAF91469DE2D}"/>
                </a:ext>
              </a:extLst>
            </p:cNvPr>
            <p:cNvSpPr txBox="1"/>
            <p:nvPr/>
          </p:nvSpPr>
          <p:spPr>
            <a:xfrm>
              <a:off x="8080675" y="2998940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I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A03752D-C283-4AB1-9A8A-B3E98974B192}"/>
                </a:ext>
              </a:extLst>
            </p:cNvPr>
            <p:cNvSpPr txBox="1"/>
            <p:nvPr/>
          </p:nvSpPr>
          <p:spPr>
            <a:xfrm>
              <a:off x="8940800" y="2998940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N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64EB0D6-AA9E-418B-AE58-F3E92768C405}"/>
                </a:ext>
              </a:extLst>
            </p:cNvPr>
            <p:cNvSpPr txBox="1"/>
            <p:nvPr/>
          </p:nvSpPr>
          <p:spPr>
            <a:xfrm>
              <a:off x="9800925" y="2998940"/>
              <a:ext cx="593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>
                          <a:alpha val="40000"/>
                        </a:srgbClr>
                      </a:gs>
                      <a:gs pos="0">
                        <a:srgbClr val="68FF97">
                          <a:alpha val="35000"/>
                        </a:srgbClr>
                      </a:gs>
                      <a:gs pos="100000">
                        <a:srgbClr val="01E4FE">
                          <a:alpha val="41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441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253AF72-8321-4CCF-A349-E8076FE94A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1" r="12421"/>
          <a:stretch/>
        </p:blipFill>
        <p:spPr>
          <a:xfrm>
            <a:off x="4912" y="0"/>
            <a:ext cx="7133834" cy="6858000"/>
          </a:xfrm>
          <a:prstGeom prst="rect">
            <a:avLst/>
          </a:prstGeom>
        </p:spPr>
      </p:pic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D7B3112-4C00-4955-93EA-805E35F8CA59}"/>
              </a:ext>
            </a:extLst>
          </p:cNvPr>
          <p:cNvCxnSpPr>
            <a:cxnSpLocks/>
          </p:cNvCxnSpPr>
          <p:nvPr/>
        </p:nvCxnSpPr>
        <p:spPr>
          <a:xfrm>
            <a:off x="10019289" y="2889825"/>
            <a:ext cx="217271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BD0E39AE-92E6-4727-8D6F-BC729B061907}"/>
              </a:ext>
            </a:extLst>
          </p:cNvPr>
          <p:cNvSpPr/>
          <p:nvPr/>
        </p:nvSpPr>
        <p:spPr>
          <a:xfrm rot="10800000" flipH="1">
            <a:off x="2460886" y="6723165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986B6F3-CE04-467B-9447-C29DCF05B52C}"/>
              </a:ext>
            </a:extLst>
          </p:cNvPr>
          <p:cNvGrpSpPr/>
          <p:nvPr/>
        </p:nvGrpSpPr>
        <p:grpSpPr>
          <a:xfrm>
            <a:off x="2460887" y="2045938"/>
            <a:ext cx="1867774" cy="1487399"/>
            <a:chOff x="2188120" y="2495112"/>
            <a:chExt cx="1867774" cy="148739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C98940F-6B4E-47E0-9050-73E5B98B14C1}"/>
                </a:ext>
              </a:extLst>
            </p:cNvPr>
            <p:cNvSpPr txBox="1"/>
            <p:nvPr/>
          </p:nvSpPr>
          <p:spPr>
            <a:xfrm>
              <a:off x="2188120" y="2495112"/>
              <a:ext cx="1867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WRITE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7363D28-9AE3-4D30-9422-F6B346DABCE3}"/>
                </a:ext>
              </a:extLst>
            </p:cNvPr>
            <p:cNvSpPr/>
            <p:nvPr/>
          </p:nvSpPr>
          <p:spPr>
            <a:xfrm>
              <a:off x="2416140" y="2946424"/>
              <a:ext cx="141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E673824-465D-4FAA-8197-6EFB2FA5FE75}"/>
                </a:ext>
              </a:extLst>
            </p:cNvPr>
            <p:cNvSpPr/>
            <p:nvPr/>
          </p:nvSpPr>
          <p:spPr>
            <a:xfrm>
              <a:off x="2334629" y="3397736"/>
              <a:ext cx="15747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257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AD09439-EBEE-4037-BA31-B436C93D59F1}"/>
              </a:ext>
            </a:extLst>
          </p:cNvPr>
          <p:cNvGrpSpPr/>
          <p:nvPr/>
        </p:nvGrpSpPr>
        <p:grpSpPr>
          <a:xfrm>
            <a:off x="7188200" y="2144385"/>
            <a:ext cx="4292600" cy="3236609"/>
            <a:chOff x="7188200" y="2144385"/>
            <a:chExt cx="4292600" cy="3236609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3663A9C-79FD-4666-A8D8-F5302AB4FCBE}"/>
                </a:ext>
              </a:extLst>
            </p:cNvPr>
            <p:cNvSpPr/>
            <p:nvPr/>
          </p:nvSpPr>
          <p:spPr>
            <a:xfrm>
              <a:off x="8516612" y="2144385"/>
              <a:ext cx="1633754" cy="1633754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C22A376-A827-45F0-8E79-568D0A6D9A21}"/>
                </a:ext>
              </a:extLst>
            </p:cNvPr>
            <p:cNvSpPr/>
            <p:nvPr/>
          </p:nvSpPr>
          <p:spPr>
            <a:xfrm>
              <a:off x="7188200" y="4213302"/>
              <a:ext cx="4292600" cy="1167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浙江工业大学是东部沿海地区第一所省部共建高校、首批国家“高等学校创新能力提升计划”（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2011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计划）协同创新中心牵头高校和浙江省首批重点建设高校，坐落于中国历史文化名城、风景旅游胜地杭州。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D4D4EA5-BC0F-487A-8882-61D379AD23D2}"/>
                </a:ext>
              </a:extLst>
            </p:cNvPr>
            <p:cNvSpPr/>
            <p:nvPr/>
          </p:nvSpPr>
          <p:spPr>
            <a:xfrm>
              <a:off x="7814425" y="3874748"/>
              <a:ext cx="30625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56014E0B-708E-47F2-8E4F-322B7EA7E7F3}"/>
              </a:ext>
            </a:extLst>
          </p:cNvPr>
          <p:cNvSpPr/>
          <p:nvPr/>
        </p:nvSpPr>
        <p:spPr>
          <a:xfrm>
            <a:off x="1911964" y="1588526"/>
            <a:ext cx="2836485" cy="2986998"/>
          </a:xfrm>
          <a:prstGeom prst="rect">
            <a:avLst/>
          </a:prstGeom>
          <a:noFill/>
          <a:ln w="57150">
            <a:solidFill>
              <a:srgbClr val="125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4B41EF5-FD6F-4892-8D8C-98351EBDE678}"/>
              </a:ext>
            </a:extLst>
          </p:cNvPr>
          <p:cNvSpPr txBox="1"/>
          <p:nvPr/>
        </p:nvSpPr>
        <p:spPr>
          <a:xfrm>
            <a:off x="874933" y="3498621"/>
            <a:ext cx="5108133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</p:spTree>
    <p:extLst>
      <p:ext uri="{BB962C8B-B14F-4D97-AF65-F5344CB8AC3E}">
        <p14:creationId xmlns:p14="http://schemas.microsoft.com/office/powerpoint/2010/main" val="2827918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57EE894-086F-434E-ABAD-039143D6AF45}"/>
              </a:ext>
            </a:extLst>
          </p:cNvPr>
          <p:cNvCxnSpPr>
            <a:cxnSpLocks/>
          </p:cNvCxnSpPr>
          <p:nvPr/>
        </p:nvCxnSpPr>
        <p:spPr>
          <a:xfrm>
            <a:off x="0" y="2889250"/>
            <a:ext cx="12192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>
            <a:extLst>
              <a:ext uri="{FF2B5EF4-FFF2-40B4-BE49-F238E27FC236}">
                <a16:creationId xmlns:a16="http://schemas.microsoft.com/office/drawing/2014/main" id="{C39CF875-9382-43A7-92A9-9A93CC7E22D3}"/>
              </a:ext>
            </a:extLst>
          </p:cNvPr>
          <p:cNvSpPr/>
          <p:nvPr/>
        </p:nvSpPr>
        <p:spPr>
          <a:xfrm>
            <a:off x="972113" y="3848258"/>
            <a:ext cx="30625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Your Title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CB210EE-6F44-4416-A694-9665860C4F61}"/>
              </a:ext>
            </a:extLst>
          </p:cNvPr>
          <p:cNvSpPr/>
          <p:nvPr/>
        </p:nvSpPr>
        <p:spPr>
          <a:xfrm>
            <a:off x="1675967" y="2133600"/>
            <a:ext cx="1633754" cy="1633754"/>
          </a:xfrm>
          <a:prstGeom prst="rect">
            <a:avLst/>
          </a:prstGeom>
          <a:gradFill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E231DAA-893F-4AB3-A692-1A3C4D0B70A7}"/>
              </a:ext>
            </a:extLst>
          </p:cNvPr>
          <p:cNvSpPr/>
          <p:nvPr/>
        </p:nvSpPr>
        <p:spPr>
          <a:xfrm>
            <a:off x="1043883" y="4217176"/>
            <a:ext cx="30625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艰苦创业、开拓创新、争创一流</a:t>
            </a: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DBB5D545-23DE-4FFC-9A42-B5A3ABC757C4}"/>
              </a:ext>
            </a:extLst>
          </p:cNvPr>
          <p:cNvGrpSpPr/>
          <p:nvPr/>
        </p:nvGrpSpPr>
        <p:grpSpPr>
          <a:xfrm>
            <a:off x="4564745" y="2133600"/>
            <a:ext cx="3062510" cy="2388182"/>
            <a:chOff x="3513944" y="2600053"/>
            <a:chExt cx="3062510" cy="238818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2D36CB3-8414-4145-A0B9-7E135A700741}"/>
                </a:ext>
              </a:extLst>
            </p:cNvPr>
            <p:cNvSpPr/>
            <p:nvPr/>
          </p:nvSpPr>
          <p:spPr>
            <a:xfrm>
              <a:off x="4195788" y="2600053"/>
              <a:ext cx="1633754" cy="1633754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AB583763-A68A-4C37-A4AC-BB94921A538C}"/>
                </a:ext>
              </a:extLst>
            </p:cNvPr>
            <p:cNvSpPr/>
            <p:nvPr/>
          </p:nvSpPr>
          <p:spPr>
            <a:xfrm>
              <a:off x="3513944" y="4680458"/>
              <a:ext cx="306251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艰苦创业、开拓创新、争创一流</a:t>
              </a: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25C07AB6-8E81-45F1-BEC4-1B96E8A8E8DB}"/>
                </a:ext>
              </a:extLst>
            </p:cNvPr>
            <p:cNvSpPr/>
            <p:nvPr/>
          </p:nvSpPr>
          <p:spPr>
            <a:xfrm>
              <a:off x="3513944" y="4327780"/>
              <a:ext cx="30625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09F83677-48B0-46CE-8C3B-87C42C9E7F78}"/>
              </a:ext>
            </a:extLst>
          </p:cNvPr>
          <p:cNvGrpSpPr/>
          <p:nvPr/>
        </p:nvGrpSpPr>
        <p:grpSpPr>
          <a:xfrm>
            <a:off x="8071620" y="2133600"/>
            <a:ext cx="3137501" cy="2376112"/>
            <a:chOff x="6402319" y="2612123"/>
            <a:chExt cx="3137501" cy="2376112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B3AA4115-C218-4FAB-B750-2CD8E522030F}"/>
                </a:ext>
              </a:extLst>
            </p:cNvPr>
            <p:cNvGrpSpPr/>
            <p:nvPr/>
          </p:nvGrpSpPr>
          <p:grpSpPr>
            <a:xfrm>
              <a:off x="6477310" y="2612123"/>
              <a:ext cx="3062510" cy="2376112"/>
              <a:chOff x="6477310" y="2612123"/>
              <a:chExt cx="3062510" cy="2376112"/>
            </a:xfrm>
          </p:grpSpPr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FFA76801-5C47-4634-880F-DC3856B40F6B}"/>
                  </a:ext>
                </a:extLst>
              </p:cNvPr>
              <p:cNvSpPr/>
              <p:nvPr/>
            </p:nvSpPr>
            <p:spPr>
              <a:xfrm>
                <a:off x="7193230" y="2612123"/>
                <a:ext cx="1633754" cy="1633754"/>
              </a:xfrm>
              <a:prstGeom prst="rect">
                <a:avLst/>
              </a:prstGeom>
              <a:gradFill>
                <a:gsLst>
                  <a:gs pos="52000">
                    <a:srgbClr val="34F1CB"/>
                  </a:gs>
                  <a:gs pos="0">
                    <a:srgbClr val="68FF97"/>
                  </a:gs>
                  <a:gs pos="100000">
                    <a:srgbClr val="01E4FE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1ABB8DCF-8FD1-42CB-966C-79654AD866C4}"/>
                  </a:ext>
                </a:extLst>
              </p:cNvPr>
              <p:cNvSpPr/>
              <p:nvPr/>
            </p:nvSpPr>
            <p:spPr>
              <a:xfrm>
                <a:off x="6477310" y="4680458"/>
                <a:ext cx="306251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艰苦创业、开拓创新、争创一流</a:t>
                </a:r>
              </a:p>
            </p:txBody>
          </p:sp>
        </p:grp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D4FDE0BB-7874-4151-ADB5-38EBE00766E2}"/>
                </a:ext>
              </a:extLst>
            </p:cNvPr>
            <p:cNvSpPr/>
            <p:nvPr/>
          </p:nvSpPr>
          <p:spPr>
            <a:xfrm>
              <a:off x="6402319" y="4327780"/>
              <a:ext cx="30625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id="{9465916F-A16A-4C85-8A82-3DCD56BBB4F0}"/>
              </a:ext>
            </a:extLst>
          </p:cNvPr>
          <p:cNvSpPr/>
          <p:nvPr/>
        </p:nvSpPr>
        <p:spPr>
          <a:xfrm rot="10800000" flipH="1">
            <a:off x="5162112" y="0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7E64BC33-2511-4C8F-9A02-1A3B09797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684" y="327778"/>
            <a:ext cx="3791657" cy="833746"/>
          </a:xfrm>
          <a:prstGeom prst="rect">
            <a:avLst/>
          </a:prstGeom>
        </p:spPr>
      </p:pic>
      <p:sp>
        <p:nvSpPr>
          <p:cNvPr id="71" name="矩形 70">
            <a:extLst>
              <a:ext uri="{FF2B5EF4-FFF2-40B4-BE49-F238E27FC236}">
                <a16:creationId xmlns:a16="http://schemas.microsoft.com/office/drawing/2014/main" id="{178B17AA-0163-4EC6-9AB5-795F3991CB3A}"/>
              </a:ext>
            </a:extLst>
          </p:cNvPr>
          <p:cNvSpPr/>
          <p:nvPr/>
        </p:nvSpPr>
        <p:spPr>
          <a:xfrm rot="16200000" flipH="1">
            <a:off x="3068573" y="4865755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AED0B94A-D120-4D63-A352-050DF84BA3D8}"/>
              </a:ext>
            </a:extLst>
          </p:cNvPr>
          <p:cNvSpPr/>
          <p:nvPr/>
        </p:nvSpPr>
        <p:spPr>
          <a:xfrm>
            <a:off x="4651852" y="6191172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CEAB884-2990-4BF1-9050-85B32D9FE8F1}"/>
              </a:ext>
            </a:extLst>
          </p:cNvPr>
          <p:cNvSpPr/>
          <p:nvPr/>
        </p:nvSpPr>
        <p:spPr>
          <a:xfrm rot="5400000" flipH="1">
            <a:off x="9077708" y="4861897"/>
            <a:ext cx="45719" cy="3058660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07E5AB4-74E0-4299-820F-4947F1B42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140" y="2254760"/>
            <a:ext cx="8571719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598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CA59A51-5D8F-42CC-91F1-1F749A5A3046}"/>
              </a:ext>
            </a:extLst>
          </p:cNvPr>
          <p:cNvCxnSpPr>
            <a:cxnSpLocks/>
          </p:cNvCxnSpPr>
          <p:nvPr/>
        </p:nvCxnSpPr>
        <p:spPr>
          <a:xfrm>
            <a:off x="0" y="2889250"/>
            <a:ext cx="167596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图片 54">
            <a:extLst>
              <a:ext uri="{FF2B5EF4-FFF2-40B4-BE49-F238E27FC236}">
                <a16:creationId xmlns:a16="http://schemas.microsoft.com/office/drawing/2014/main" id="{91178872-89DA-4BF6-8205-5DFEC70902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r="31015"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34BCE5B4-933D-4D0E-82D2-20A97281CBA5}"/>
              </a:ext>
            </a:extLst>
          </p:cNvPr>
          <p:cNvSpPr/>
          <p:nvPr/>
        </p:nvSpPr>
        <p:spPr>
          <a:xfrm rot="10800000" flipH="1">
            <a:off x="7966356" y="6723165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C9375F3-F600-4567-BF8C-D16D48AE7CF2}"/>
              </a:ext>
            </a:extLst>
          </p:cNvPr>
          <p:cNvGrpSpPr/>
          <p:nvPr/>
        </p:nvGrpSpPr>
        <p:grpSpPr>
          <a:xfrm>
            <a:off x="972113" y="2133600"/>
            <a:ext cx="3134280" cy="2391353"/>
            <a:chOff x="972113" y="2133600"/>
            <a:chExt cx="3134280" cy="239135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23D2E30-2BFB-462D-AD02-7550190AC866}"/>
                </a:ext>
              </a:extLst>
            </p:cNvPr>
            <p:cNvSpPr/>
            <p:nvPr/>
          </p:nvSpPr>
          <p:spPr>
            <a:xfrm>
              <a:off x="972113" y="3848258"/>
              <a:ext cx="30625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5EE7C8A-A13F-4F2C-8500-E11094B83432}"/>
                </a:ext>
              </a:extLst>
            </p:cNvPr>
            <p:cNvSpPr/>
            <p:nvPr/>
          </p:nvSpPr>
          <p:spPr>
            <a:xfrm>
              <a:off x="1675967" y="2133600"/>
              <a:ext cx="1633754" cy="1633754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72F26A3-5B66-4B65-8276-FFDE83DFA995}"/>
                </a:ext>
              </a:extLst>
            </p:cNvPr>
            <p:cNvSpPr/>
            <p:nvPr/>
          </p:nvSpPr>
          <p:spPr>
            <a:xfrm>
              <a:off x="1043883" y="4217176"/>
              <a:ext cx="306251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艰苦创业、开拓创新、争创一流</a:t>
              </a:r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38013E1B-308C-4E81-9A3C-B1CD00CC8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707" y="2767004"/>
              <a:ext cx="17966" cy="6249"/>
            </a:xfrm>
            <a:custGeom>
              <a:avLst/>
              <a:gdLst>
                <a:gd name="T0" fmla="*/ 1 w 23"/>
                <a:gd name="T1" fmla="*/ 8 h 8"/>
                <a:gd name="T2" fmla="*/ 15 w 23"/>
                <a:gd name="T3" fmla="*/ 8 h 8"/>
                <a:gd name="T4" fmla="*/ 15 w 23"/>
                <a:gd name="T5" fmla="*/ 8 h 8"/>
                <a:gd name="T6" fmla="*/ 23 w 23"/>
                <a:gd name="T7" fmla="*/ 0 h 8"/>
                <a:gd name="T8" fmla="*/ 0 w 23"/>
                <a:gd name="T9" fmla="*/ 7 h 8"/>
                <a:gd name="T10" fmla="*/ 1 w 23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8">
                  <a:moveTo>
                    <a:pt x="1" y="8"/>
                  </a:moveTo>
                  <a:cubicBezTo>
                    <a:pt x="6" y="8"/>
                    <a:pt x="10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5"/>
                    <a:pt x="20" y="3"/>
                    <a:pt x="23" y="0"/>
                  </a:cubicBezTo>
                  <a:cubicBezTo>
                    <a:pt x="16" y="4"/>
                    <a:pt x="8" y="6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453062" y="1588526"/>
            <a:ext cx="5108133" cy="2986998"/>
            <a:chOff x="6453062" y="1588526"/>
            <a:chExt cx="5108133" cy="2986998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7177CFEF-1FA0-4713-84C2-68D1388A6DDD}"/>
                </a:ext>
              </a:extLst>
            </p:cNvPr>
            <p:cNvGrpSpPr/>
            <p:nvPr/>
          </p:nvGrpSpPr>
          <p:grpSpPr>
            <a:xfrm>
              <a:off x="7966357" y="2045938"/>
              <a:ext cx="1867774" cy="1487399"/>
              <a:chOff x="2188120" y="2495112"/>
              <a:chExt cx="1867774" cy="1487399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0DB097E1-9115-4C6B-9A4C-3B892B01F6FA}"/>
                  </a:ext>
                </a:extLst>
              </p:cNvPr>
              <p:cNvSpPr txBox="1"/>
              <p:nvPr/>
            </p:nvSpPr>
            <p:spPr>
              <a:xfrm>
                <a:off x="2188120" y="2495112"/>
                <a:ext cx="186777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WRITE</a:t>
                </a: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6CE56771-CFBB-496A-9E90-3F133D86C85D}"/>
                  </a:ext>
                </a:extLst>
              </p:cNvPr>
              <p:cNvSpPr/>
              <p:nvPr/>
            </p:nvSpPr>
            <p:spPr>
              <a:xfrm>
                <a:off x="2416140" y="2946424"/>
                <a:ext cx="141173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YOUR</a:t>
                </a: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D20BEE84-8531-4DE2-A2B3-752EF2497FB4}"/>
                  </a:ext>
                </a:extLst>
              </p:cNvPr>
              <p:cNvSpPr/>
              <p:nvPr/>
            </p:nvSpPr>
            <p:spPr>
              <a:xfrm>
                <a:off x="2334629" y="3397736"/>
                <a:ext cx="157475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TITLE</a:t>
                </a:r>
              </a:p>
            </p:txBody>
          </p:sp>
        </p:grp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FEA94D0-0ACA-4C46-B65A-71AD5CC7EAA5}"/>
                </a:ext>
              </a:extLst>
            </p:cNvPr>
            <p:cNvSpPr/>
            <p:nvPr/>
          </p:nvSpPr>
          <p:spPr>
            <a:xfrm>
              <a:off x="7454019" y="1588526"/>
              <a:ext cx="2836485" cy="298699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4FF5732E-4C8E-4684-BED5-08CC3D40978D}"/>
                </a:ext>
              </a:extLst>
            </p:cNvPr>
            <p:cNvSpPr txBox="1"/>
            <p:nvPr/>
          </p:nvSpPr>
          <p:spPr>
            <a:xfrm>
              <a:off x="6453062" y="3540748"/>
              <a:ext cx="5108133" cy="581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艰苦创业、开拓创新、争创一流</a:t>
              </a: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47A60671-2824-40DC-813B-B075F54C4851}"/>
              </a:ext>
            </a:extLst>
          </p:cNvPr>
          <p:cNvSpPr/>
          <p:nvPr/>
        </p:nvSpPr>
        <p:spPr>
          <a:xfrm rot="10800000">
            <a:off x="0" y="171767"/>
            <a:ext cx="6769100" cy="631406"/>
          </a:xfrm>
          <a:prstGeom prst="rect">
            <a:avLst/>
          </a:prstGeom>
          <a:gradFill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9CF69D43-B4ED-4845-87E1-7B6AE9E07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733" y="306223"/>
            <a:ext cx="1819595" cy="40011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335528EF-55EA-4580-813D-4E960B78ACD7}"/>
              </a:ext>
            </a:extLst>
          </p:cNvPr>
          <p:cNvSpPr txBox="1"/>
          <p:nvPr/>
        </p:nvSpPr>
        <p:spPr>
          <a:xfrm>
            <a:off x="119735" y="306223"/>
            <a:ext cx="3956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点击输入标题文字</a:t>
            </a:r>
            <a:endParaRPr kumimoji="0" lang="en-US" altLang="zh-CN" sz="2000" b="1" i="0" u="none" strike="noStrike" kern="1200" cap="none" spc="300" normalizeH="0" baseline="0" noProof="0" dirty="0">
              <a:ln>
                <a:noFill/>
              </a:ln>
              <a:solidFill>
                <a:srgbClr val="12574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95C7407-AE3B-4F90-A8D9-4BECF1890E50}"/>
              </a:ext>
            </a:extLst>
          </p:cNvPr>
          <p:cNvSpPr/>
          <p:nvPr/>
        </p:nvSpPr>
        <p:spPr>
          <a:xfrm>
            <a:off x="7428114" y="6282765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D2FEBC-A0D6-7CEB-D115-3BA38662ED58}"/>
              </a:ext>
            </a:extLst>
          </p:cNvPr>
          <p:cNvSpPr txBox="1"/>
          <p:nvPr/>
        </p:nvSpPr>
        <p:spPr>
          <a:xfrm>
            <a:off x="1866476" y="2748507"/>
            <a:ext cx="1252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WRITE</a:t>
            </a:r>
          </a:p>
        </p:txBody>
      </p:sp>
    </p:spTree>
    <p:extLst>
      <p:ext uri="{BB962C8B-B14F-4D97-AF65-F5344CB8AC3E}">
        <p14:creationId xmlns:p14="http://schemas.microsoft.com/office/powerpoint/2010/main" val="1060197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80001A9-2DC9-4265-BE76-F0192611F1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3" r="9022"/>
          <a:stretch/>
        </p:blipFill>
        <p:spPr>
          <a:xfrm>
            <a:off x="345661" y="342900"/>
            <a:ext cx="7287039" cy="599196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622158" y="1935501"/>
            <a:ext cx="6220742" cy="2986998"/>
            <a:chOff x="1622158" y="1935501"/>
            <a:chExt cx="6220742" cy="298699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6C5FCFC-1AB3-4389-8DC3-A7C62FBCBD28}"/>
                </a:ext>
              </a:extLst>
            </p:cNvPr>
            <p:cNvSpPr/>
            <p:nvPr/>
          </p:nvSpPr>
          <p:spPr>
            <a:xfrm>
              <a:off x="2431449" y="1935501"/>
              <a:ext cx="2836485" cy="298699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DB55016-1B4B-4AB5-92E0-6794AE5A3EDF}"/>
                </a:ext>
              </a:extLst>
            </p:cNvPr>
            <p:cNvSpPr txBox="1"/>
            <p:nvPr/>
          </p:nvSpPr>
          <p:spPr>
            <a:xfrm>
              <a:off x="1622158" y="2518711"/>
              <a:ext cx="622074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600" b="0" i="1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2000">
                        <a:srgbClr val="34F1CB"/>
                      </a:gs>
                      <a:gs pos="100000">
                        <a:srgbClr val="68FF97"/>
                      </a:gs>
                      <a:gs pos="0">
                        <a:srgbClr val="01E4FE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Part Three</a:t>
              </a:r>
              <a:endParaRPr kumimoji="0" lang="zh-CN" altLang="en-US" sz="96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100000">
                      <a:srgbClr val="68FF97"/>
                    </a:gs>
                    <a:gs pos="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55506B43-C55A-4CEB-BA22-67F26002AC99}"/>
              </a:ext>
            </a:extLst>
          </p:cNvPr>
          <p:cNvSpPr/>
          <p:nvPr/>
        </p:nvSpPr>
        <p:spPr>
          <a:xfrm rot="10800000">
            <a:off x="9310811" y="6200031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795746-124D-465B-AEE3-03B8C184978C}"/>
              </a:ext>
            </a:extLst>
          </p:cNvPr>
          <p:cNvSpPr txBox="1"/>
          <p:nvPr/>
        </p:nvSpPr>
        <p:spPr>
          <a:xfrm>
            <a:off x="11199277" y="5944284"/>
            <a:ext cx="923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/02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1F4D682-0498-45F8-BCEC-D71C20992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94" y="523133"/>
            <a:ext cx="2950475" cy="648779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3DC79D2-B5B9-4B76-AB9E-7296C4FFDB4B}"/>
              </a:ext>
            </a:extLst>
          </p:cNvPr>
          <p:cNvSpPr txBox="1"/>
          <p:nvPr/>
        </p:nvSpPr>
        <p:spPr>
          <a:xfrm>
            <a:off x="7952394" y="1461731"/>
            <a:ext cx="2716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Your Title Here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FCEE6C6-9DDF-4C56-A31E-0D56822FA486}"/>
              </a:ext>
            </a:extLst>
          </p:cNvPr>
          <p:cNvSpPr txBox="1"/>
          <p:nvPr/>
        </p:nvSpPr>
        <p:spPr>
          <a:xfrm>
            <a:off x="7952394" y="1984951"/>
            <a:ext cx="3676649" cy="411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1953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年，其前身可以追溯到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1993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年更名浙江工业大学。</a:t>
            </a:r>
          </a:p>
        </p:txBody>
      </p:sp>
    </p:spTree>
    <p:extLst>
      <p:ext uri="{BB962C8B-B14F-4D97-AF65-F5344CB8AC3E}">
        <p14:creationId xmlns:p14="http://schemas.microsoft.com/office/powerpoint/2010/main" val="41461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75A7163-F3E3-4106-95C0-709BAADB9B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8" r="24848"/>
          <a:stretch/>
        </p:blipFill>
        <p:spPr>
          <a:xfrm>
            <a:off x="-39383" y="0"/>
            <a:ext cx="5834565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69865" y="0"/>
            <a:ext cx="683622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711617"/>
            <a:ext cx="1867774" cy="1487399"/>
            <a:chOff x="6096000" y="1711617"/>
            <a:chExt cx="1867774" cy="1487399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17BAEC6-7F60-4ED6-91DF-B73E1045F20D}"/>
                </a:ext>
              </a:extLst>
            </p:cNvPr>
            <p:cNvSpPr txBox="1"/>
            <p:nvPr/>
          </p:nvSpPr>
          <p:spPr>
            <a:xfrm>
              <a:off x="6096000" y="1711617"/>
              <a:ext cx="1867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WRITE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8078F9C-6F92-4C6D-8AA5-82B6FE0F1436}"/>
                </a:ext>
              </a:extLst>
            </p:cNvPr>
            <p:cNvSpPr/>
            <p:nvPr/>
          </p:nvSpPr>
          <p:spPr>
            <a:xfrm>
              <a:off x="6096000" y="2162929"/>
              <a:ext cx="141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A43ACB6-18DE-4802-A85C-5385BABCAAD0}"/>
                </a:ext>
              </a:extLst>
            </p:cNvPr>
            <p:cNvSpPr/>
            <p:nvPr/>
          </p:nvSpPr>
          <p:spPr>
            <a:xfrm>
              <a:off x="6096000" y="2614241"/>
              <a:ext cx="15747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9465916F-A16A-4C85-8A82-3DCD56BBB4F0}"/>
              </a:ext>
            </a:extLst>
          </p:cNvPr>
          <p:cNvSpPr/>
          <p:nvPr/>
        </p:nvSpPr>
        <p:spPr>
          <a:xfrm rot="5400000" flipH="1">
            <a:off x="11204789" y="3361582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207546" y="3332451"/>
            <a:ext cx="114575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6157169" y="3516865"/>
            <a:ext cx="2206171" cy="1161985"/>
            <a:chOff x="6157169" y="3516865"/>
            <a:chExt cx="2206171" cy="116198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56EA318-2188-4CB8-82DA-C2DC22E1147D}"/>
                </a:ext>
              </a:extLst>
            </p:cNvPr>
            <p:cNvSpPr txBox="1"/>
            <p:nvPr/>
          </p:nvSpPr>
          <p:spPr>
            <a:xfrm>
              <a:off x="6157169" y="3940186"/>
              <a:ext cx="22061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I have seen many people, I have heard many stories.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56EA318-2188-4CB8-82DA-C2DC22E1147D}"/>
                </a:ext>
              </a:extLst>
            </p:cNvPr>
            <p:cNvSpPr txBox="1"/>
            <p:nvPr/>
          </p:nvSpPr>
          <p:spPr>
            <a:xfrm>
              <a:off x="6157169" y="3516865"/>
              <a:ext cx="1513588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300026" y="3462952"/>
            <a:ext cx="2267859" cy="1215898"/>
            <a:chOff x="9300026" y="3462952"/>
            <a:chExt cx="2267859" cy="1215898"/>
          </a:xfrm>
        </p:grpSpPr>
        <p:sp>
          <p:nvSpPr>
            <p:cNvPr id="15" name="矩形 14"/>
            <p:cNvSpPr/>
            <p:nvPr/>
          </p:nvSpPr>
          <p:spPr>
            <a:xfrm>
              <a:off x="9300026" y="3940186"/>
              <a:ext cx="226785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I have seen the scenery of traveling, and I have learned to grow up.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56EA318-2188-4CB8-82DA-C2DC22E1147D}"/>
                </a:ext>
              </a:extLst>
            </p:cNvPr>
            <p:cNvSpPr txBox="1"/>
            <p:nvPr/>
          </p:nvSpPr>
          <p:spPr>
            <a:xfrm>
              <a:off x="9300026" y="3462952"/>
              <a:ext cx="1583873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 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15365" y="5061817"/>
            <a:ext cx="727311" cy="1208605"/>
            <a:chOff x="7015365" y="5061817"/>
            <a:chExt cx="727311" cy="1208605"/>
          </a:xfrm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7091128" y="5061817"/>
              <a:ext cx="605768" cy="790414"/>
            </a:xfrm>
            <a:custGeom>
              <a:avLst/>
              <a:gdLst>
                <a:gd name="T0" fmla="*/ 189 w 472"/>
                <a:gd name="T1" fmla="*/ 164 h 631"/>
                <a:gd name="T2" fmla="*/ 189 w 472"/>
                <a:gd name="T3" fmla="*/ 118 h 631"/>
                <a:gd name="T4" fmla="*/ 192 w 472"/>
                <a:gd name="T5" fmla="*/ 102 h 631"/>
                <a:gd name="T6" fmla="*/ 294 w 472"/>
                <a:gd name="T7" fmla="*/ 60 h 631"/>
                <a:gd name="T8" fmla="*/ 277 w 472"/>
                <a:gd name="T9" fmla="*/ 104 h 631"/>
                <a:gd name="T10" fmla="*/ 283 w 472"/>
                <a:gd name="T11" fmla="*/ 164 h 631"/>
                <a:gd name="T12" fmla="*/ 236 w 472"/>
                <a:gd name="T13" fmla="*/ 631 h 631"/>
                <a:gd name="T14" fmla="*/ 258 w 472"/>
                <a:gd name="T15" fmla="*/ 185 h 631"/>
                <a:gd name="T16" fmla="*/ 215 w 472"/>
                <a:gd name="T17" fmla="*/ 185 h 631"/>
                <a:gd name="T18" fmla="*/ 236 w 472"/>
                <a:gd name="T19" fmla="*/ 589 h 631"/>
                <a:gd name="T20" fmla="*/ 430 w 472"/>
                <a:gd name="T21" fmla="*/ 395 h 631"/>
                <a:gd name="T22" fmla="*/ 406 w 472"/>
                <a:gd name="T23" fmla="*/ 395 h 631"/>
                <a:gd name="T24" fmla="*/ 236 w 472"/>
                <a:gd name="T25" fmla="*/ 565 h 631"/>
                <a:gd name="T26" fmla="*/ 225 w 472"/>
                <a:gd name="T27" fmla="*/ 506 h 631"/>
                <a:gd name="T28" fmla="*/ 249 w 472"/>
                <a:gd name="T29" fmla="*/ 533 h 631"/>
                <a:gd name="T30" fmla="*/ 124 w 472"/>
                <a:gd name="T31" fmla="*/ 486 h 631"/>
                <a:gd name="T32" fmla="*/ 199 w 472"/>
                <a:gd name="T33" fmla="*/ 368 h 631"/>
                <a:gd name="T34" fmla="*/ 216 w 472"/>
                <a:gd name="T35" fmla="*/ 353 h 631"/>
                <a:gd name="T36" fmla="*/ 349 w 472"/>
                <a:gd name="T37" fmla="*/ 300 h 631"/>
                <a:gd name="T38" fmla="*/ 276 w 472"/>
                <a:gd name="T39" fmla="*/ 413 h 631"/>
                <a:gd name="T40" fmla="*/ 257 w 472"/>
                <a:gd name="T41" fmla="*/ 433 h 631"/>
                <a:gd name="T42" fmla="*/ 140 w 472"/>
                <a:gd name="T43" fmla="*/ 503 h 631"/>
                <a:gd name="T44" fmla="*/ 326 w 472"/>
                <a:gd name="T45" fmla="*/ 501 h 631"/>
                <a:gd name="T46" fmla="*/ 324 w 472"/>
                <a:gd name="T47" fmla="*/ 465 h 631"/>
                <a:gd name="T48" fmla="*/ 334 w 472"/>
                <a:gd name="T49" fmla="*/ 505 h 631"/>
                <a:gd name="T50" fmla="*/ 211 w 472"/>
                <a:gd name="T51" fmla="*/ 430 h 631"/>
                <a:gd name="T52" fmla="*/ 172 w 472"/>
                <a:gd name="T53" fmla="*/ 456 h 631"/>
                <a:gd name="T54" fmla="*/ 236 w 472"/>
                <a:gd name="T55" fmla="*/ 372 h 631"/>
                <a:gd name="T56" fmla="*/ 99 w 472"/>
                <a:gd name="T57" fmla="*/ 407 h 631"/>
                <a:gd name="T58" fmla="*/ 126 w 472"/>
                <a:gd name="T59" fmla="*/ 383 h 631"/>
                <a:gd name="T60" fmla="*/ 99 w 472"/>
                <a:gd name="T61" fmla="*/ 407 h 631"/>
                <a:gd name="T62" fmla="*/ 347 w 472"/>
                <a:gd name="T63" fmla="*/ 383 h 631"/>
                <a:gd name="T64" fmla="*/ 375 w 472"/>
                <a:gd name="T65" fmla="*/ 407 h 631"/>
                <a:gd name="T66" fmla="*/ 302 w 472"/>
                <a:gd name="T67" fmla="*/ 330 h 631"/>
                <a:gd name="T68" fmla="*/ 274 w 472"/>
                <a:gd name="T69" fmla="*/ 368 h 631"/>
                <a:gd name="T70" fmla="*/ 150 w 472"/>
                <a:gd name="T71" fmla="*/ 325 h 631"/>
                <a:gd name="T72" fmla="*/ 148 w 472"/>
                <a:gd name="T73" fmla="*/ 289 h 631"/>
                <a:gd name="T74" fmla="*/ 159 w 472"/>
                <a:gd name="T75" fmla="*/ 329 h 631"/>
                <a:gd name="T76" fmla="*/ 225 w 472"/>
                <a:gd name="T77" fmla="*/ 257 h 631"/>
                <a:gd name="T78" fmla="*/ 249 w 472"/>
                <a:gd name="T79" fmla="*/ 284 h 631"/>
                <a:gd name="T80" fmla="*/ 224 w 472"/>
                <a:gd name="T81" fmla="*/ 160 h 631"/>
                <a:gd name="T82" fmla="*/ 252 w 472"/>
                <a:gd name="T83" fmla="*/ 160 h 631"/>
                <a:gd name="T84" fmla="*/ 213 w 472"/>
                <a:gd name="T85" fmla="*/ 122 h 631"/>
                <a:gd name="T86" fmla="*/ 234 w 472"/>
                <a:gd name="T87" fmla="*/ 96 h 631"/>
                <a:gd name="T88" fmla="*/ 199 w 472"/>
                <a:gd name="T89" fmla="*/ 6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2" h="631">
                  <a:moveTo>
                    <a:pt x="236" y="631"/>
                  </a:moveTo>
                  <a:cubicBezTo>
                    <a:pt x="106" y="631"/>
                    <a:pt x="0" y="525"/>
                    <a:pt x="0" y="395"/>
                  </a:cubicBezTo>
                  <a:cubicBezTo>
                    <a:pt x="0" y="281"/>
                    <a:pt x="81" y="186"/>
                    <a:pt x="189" y="164"/>
                  </a:cubicBezTo>
                  <a:cubicBezTo>
                    <a:pt x="189" y="164"/>
                    <a:pt x="189" y="164"/>
                    <a:pt x="189" y="164"/>
                  </a:cubicBezTo>
                  <a:cubicBezTo>
                    <a:pt x="189" y="163"/>
                    <a:pt x="189" y="163"/>
                    <a:pt x="189" y="163"/>
                  </a:cubicBezTo>
                  <a:cubicBezTo>
                    <a:pt x="189" y="118"/>
                    <a:pt x="189" y="118"/>
                    <a:pt x="189" y="118"/>
                  </a:cubicBezTo>
                  <a:cubicBezTo>
                    <a:pt x="189" y="116"/>
                    <a:pt x="190" y="113"/>
                    <a:pt x="191" y="110"/>
                  </a:cubicBezTo>
                  <a:cubicBezTo>
                    <a:pt x="195" y="104"/>
                    <a:pt x="195" y="104"/>
                    <a:pt x="195" y="104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182" y="92"/>
                    <a:pt x="175" y="77"/>
                    <a:pt x="175" y="60"/>
                  </a:cubicBezTo>
                  <a:cubicBezTo>
                    <a:pt x="175" y="27"/>
                    <a:pt x="202" y="0"/>
                    <a:pt x="234" y="0"/>
                  </a:cubicBezTo>
                  <a:cubicBezTo>
                    <a:pt x="267" y="0"/>
                    <a:pt x="294" y="27"/>
                    <a:pt x="294" y="60"/>
                  </a:cubicBezTo>
                  <a:cubicBezTo>
                    <a:pt x="294" y="77"/>
                    <a:pt x="287" y="92"/>
                    <a:pt x="277" y="102"/>
                  </a:cubicBezTo>
                  <a:cubicBezTo>
                    <a:pt x="276" y="103"/>
                    <a:pt x="276" y="103"/>
                    <a:pt x="276" y="103"/>
                  </a:cubicBezTo>
                  <a:cubicBezTo>
                    <a:pt x="277" y="104"/>
                    <a:pt x="277" y="104"/>
                    <a:pt x="277" y="104"/>
                  </a:cubicBezTo>
                  <a:cubicBezTo>
                    <a:pt x="281" y="108"/>
                    <a:pt x="283" y="113"/>
                    <a:pt x="283" y="118"/>
                  </a:cubicBezTo>
                  <a:cubicBezTo>
                    <a:pt x="283" y="163"/>
                    <a:pt x="283" y="163"/>
                    <a:pt x="283" y="163"/>
                  </a:cubicBezTo>
                  <a:cubicBezTo>
                    <a:pt x="283" y="164"/>
                    <a:pt x="283" y="164"/>
                    <a:pt x="283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391" y="186"/>
                    <a:pt x="472" y="281"/>
                    <a:pt x="472" y="395"/>
                  </a:cubicBezTo>
                  <a:cubicBezTo>
                    <a:pt x="472" y="525"/>
                    <a:pt x="367" y="631"/>
                    <a:pt x="236" y="631"/>
                  </a:cubicBezTo>
                  <a:close/>
                  <a:moveTo>
                    <a:pt x="236" y="607"/>
                  </a:moveTo>
                  <a:cubicBezTo>
                    <a:pt x="353" y="607"/>
                    <a:pt x="448" y="512"/>
                    <a:pt x="448" y="395"/>
                  </a:cubicBezTo>
                  <a:cubicBezTo>
                    <a:pt x="448" y="286"/>
                    <a:pt x="365" y="195"/>
                    <a:pt x="258" y="185"/>
                  </a:cubicBezTo>
                  <a:cubicBezTo>
                    <a:pt x="251" y="184"/>
                    <a:pt x="251" y="184"/>
                    <a:pt x="251" y="184"/>
                  </a:cubicBezTo>
                  <a:cubicBezTo>
                    <a:pt x="221" y="184"/>
                    <a:pt x="221" y="184"/>
                    <a:pt x="221" y="184"/>
                  </a:cubicBezTo>
                  <a:cubicBezTo>
                    <a:pt x="215" y="185"/>
                    <a:pt x="215" y="185"/>
                    <a:pt x="215" y="185"/>
                  </a:cubicBezTo>
                  <a:cubicBezTo>
                    <a:pt x="108" y="195"/>
                    <a:pt x="25" y="286"/>
                    <a:pt x="25" y="395"/>
                  </a:cubicBezTo>
                  <a:cubicBezTo>
                    <a:pt x="25" y="512"/>
                    <a:pt x="119" y="607"/>
                    <a:pt x="236" y="607"/>
                  </a:cubicBezTo>
                  <a:close/>
                  <a:moveTo>
                    <a:pt x="236" y="589"/>
                  </a:moveTo>
                  <a:cubicBezTo>
                    <a:pt x="129" y="589"/>
                    <a:pt x="43" y="502"/>
                    <a:pt x="43" y="395"/>
                  </a:cubicBezTo>
                  <a:cubicBezTo>
                    <a:pt x="43" y="288"/>
                    <a:pt x="129" y="202"/>
                    <a:pt x="236" y="202"/>
                  </a:cubicBezTo>
                  <a:cubicBezTo>
                    <a:pt x="343" y="202"/>
                    <a:pt x="430" y="288"/>
                    <a:pt x="430" y="395"/>
                  </a:cubicBezTo>
                  <a:cubicBezTo>
                    <a:pt x="430" y="502"/>
                    <a:pt x="343" y="589"/>
                    <a:pt x="236" y="589"/>
                  </a:cubicBezTo>
                  <a:close/>
                  <a:moveTo>
                    <a:pt x="236" y="565"/>
                  </a:moveTo>
                  <a:cubicBezTo>
                    <a:pt x="330" y="565"/>
                    <a:pt x="406" y="489"/>
                    <a:pt x="406" y="395"/>
                  </a:cubicBezTo>
                  <a:cubicBezTo>
                    <a:pt x="406" y="302"/>
                    <a:pt x="330" y="226"/>
                    <a:pt x="236" y="226"/>
                  </a:cubicBezTo>
                  <a:cubicBezTo>
                    <a:pt x="143" y="226"/>
                    <a:pt x="67" y="302"/>
                    <a:pt x="67" y="395"/>
                  </a:cubicBezTo>
                  <a:cubicBezTo>
                    <a:pt x="67" y="489"/>
                    <a:pt x="143" y="565"/>
                    <a:pt x="236" y="565"/>
                  </a:cubicBezTo>
                  <a:close/>
                  <a:moveTo>
                    <a:pt x="237" y="545"/>
                  </a:moveTo>
                  <a:cubicBezTo>
                    <a:pt x="230" y="545"/>
                    <a:pt x="225" y="540"/>
                    <a:pt x="225" y="533"/>
                  </a:cubicBezTo>
                  <a:cubicBezTo>
                    <a:pt x="225" y="506"/>
                    <a:pt x="225" y="506"/>
                    <a:pt x="225" y="506"/>
                  </a:cubicBezTo>
                  <a:cubicBezTo>
                    <a:pt x="225" y="499"/>
                    <a:pt x="230" y="494"/>
                    <a:pt x="237" y="494"/>
                  </a:cubicBezTo>
                  <a:cubicBezTo>
                    <a:pt x="244" y="494"/>
                    <a:pt x="249" y="499"/>
                    <a:pt x="249" y="506"/>
                  </a:cubicBezTo>
                  <a:cubicBezTo>
                    <a:pt x="249" y="533"/>
                    <a:pt x="249" y="533"/>
                    <a:pt x="249" y="533"/>
                  </a:cubicBezTo>
                  <a:cubicBezTo>
                    <a:pt x="249" y="540"/>
                    <a:pt x="244" y="545"/>
                    <a:pt x="237" y="545"/>
                  </a:cubicBezTo>
                  <a:close/>
                  <a:moveTo>
                    <a:pt x="134" y="505"/>
                  </a:moveTo>
                  <a:cubicBezTo>
                    <a:pt x="125" y="505"/>
                    <a:pt x="118" y="495"/>
                    <a:pt x="124" y="48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6" y="374"/>
                    <a:pt x="196" y="374"/>
                    <a:pt x="196" y="374"/>
                  </a:cubicBezTo>
                  <a:cubicBezTo>
                    <a:pt x="199" y="368"/>
                    <a:pt x="199" y="368"/>
                    <a:pt x="199" y="368"/>
                  </a:cubicBezTo>
                  <a:cubicBezTo>
                    <a:pt x="202" y="363"/>
                    <a:pt x="206" y="359"/>
                    <a:pt x="211" y="356"/>
                  </a:cubicBezTo>
                  <a:cubicBezTo>
                    <a:pt x="216" y="353"/>
                    <a:pt x="216" y="353"/>
                    <a:pt x="216" y="353"/>
                  </a:cubicBezTo>
                  <a:cubicBezTo>
                    <a:pt x="216" y="353"/>
                    <a:pt x="216" y="353"/>
                    <a:pt x="216" y="353"/>
                  </a:cubicBezTo>
                  <a:cubicBezTo>
                    <a:pt x="217" y="352"/>
                    <a:pt x="218" y="352"/>
                    <a:pt x="218" y="351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4" y="276"/>
                    <a:pt x="356" y="289"/>
                    <a:pt x="349" y="300"/>
                  </a:cubicBezTo>
                  <a:cubicBezTo>
                    <a:pt x="279" y="410"/>
                    <a:pt x="279" y="410"/>
                    <a:pt x="279" y="410"/>
                  </a:cubicBezTo>
                  <a:cubicBezTo>
                    <a:pt x="278" y="411"/>
                    <a:pt x="278" y="412"/>
                    <a:pt x="277" y="413"/>
                  </a:cubicBezTo>
                  <a:cubicBezTo>
                    <a:pt x="276" y="413"/>
                    <a:pt x="276" y="413"/>
                    <a:pt x="276" y="413"/>
                  </a:cubicBezTo>
                  <a:cubicBezTo>
                    <a:pt x="274" y="418"/>
                    <a:pt x="274" y="418"/>
                    <a:pt x="274" y="418"/>
                  </a:cubicBezTo>
                  <a:cubicBezTo>
                    <a:pt x="270" y="423"/>
                    <a:pt x="266" y="427"/>
                    <a:pt x="261" y="430"/>
                  </a:cubicBezTo>
                  <a:cubicBezTo>
                    <a:pt x="257" y="433"/>
                    <a:pt x="257" y="433"/>
                    <a:pt x="257" y="433"/>
                  </a:cubicBezTo>
                  <a:cubicBezTo>
                    <a:pt x="257" y="433"/>
                    <a:pt x="257" y="433"/>
                    <a:pt x="257" y="433"/>
                  </a:cubicBezTo>
                  <a:cubicBezTo>
                    <a:pt x="256" y="434"/>
                    <a:pt x="255" y="434"/>
                    <a:pt x="255" y="435"/>
                  </a:cubicBezTo>
                  <a:cubicBezTo>
                    <a:pt x="140" y="503"/>
                    <a:pt x="140" y="503"/>
                    <a:pt x="140" y="503"/>
                  </a:cubicBezTo>
                  <a:cubicBezTo>
                    <a:pt x="138" y="504"/>
                    <a:pt x="136" y="505"/>
                    <a:pt x="134" y="505"/>
                  </a:cubicBezTo>
                  <a:close/>
                  <a:moveTo>
                    <a:pt x="334" y="505"/>
                  </a:moveTo>
                  <a:cubicBezTo>
                    <a:pt x="331" y="505"/>
                    <a:pt x="328" y="503"/>
                    <a:pt x="326" y="501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02" y="477"/>
                    <a:pt x="302" y="469"/>
                    <a:pt x="307" y="465"/>
                  </a:cubicBezTo>
                  <a:cubicBezTo>
                    <a:pt x="311" y="460"/>
                    <a:pt x="319" y="460"/>
                    <a:pt x="324" y="465"/>
                  </a:cubicBezTo>
                  <a:cubicBezTo>
                    <a:pt x="343" y="484"/>
                    <a:pt x="343" y="484"/>
                    <a:pt x="343" y="484"/>
                  </a:cubicBezTo>
                  <a:cubicBezTo>
                    <a:pt x="348" y="489"/>
                    <a:pt x="348" y="496"/>
                    <a:pt x="343" y="501"/>
                  </a:cubicBezTo>
                  <a:cubicBezTo>
                    <a:pt x="341" y="503"/>
                    <a:pt x="337" y="505"/>
                    <a:pt x="334" y="505"/>
                  </a:cubicBezTo>
                  <a:close/>
                  <a:moveTo>
                    <a:pt x="172" y="456"/>
                  </a:moveTo>
                  <a:cubicBezTo>
                    <a:pt x="213" y="431"/>
                    <a:pt x="213" y="431"/>
                    <a:pt x="213" y="431"/>
                  </a:cubicBezTo>
                  <a:cubicBezTo>
                    <a:pt x="211" y="430"/>
                    <a:pt x="211" y="430"/>
                    <a:pt x="211" y="430"/>
                  </a:cubicBezTo>
                  <a:cubicBezTo>
                    <a:pt x="206" y="427"/>
                    <a:pt x="202" y="423"/>
                    <a:pt x="199" y="418"/>
                  </a:cubicBezTo>
                  <a:cubicBezTo>
                    <a:pt x="198" y="416"/>
                    <a:pt x="198" y="416"/>
                    <a:pt x="198" y="416"/>
                  </a:cubicBezTo>
                  <a:lnTo>
                    <a:pt x="172" y="456"/>
                  </a:lnTo>
                  <a:close/>
                  <a:moveTo>
                    <a:pt x="236" y="414"/>
                  </a:moveTo>
                  <a:cubicBezTo>
                    <a:pt x="248" y="414"/>
                    <a:pt x="257" y="405"/>
                    <a:pt x="257" y="393"/>
                  </a:cubicBezTo>
                  <a:cubicBezTo>
                    <a:pt x="257" y="382"/>
                    <a:pt x="248" y="372"/>
                    <a:pt x="236" y="372"/>
                  </a:cubicBezTo>
                  <a:cubicBezTo>
                    <a:pt x="225" y="372"/>
                    <a:pt x="216" y="382"/>
                    <a:pt x="216" y="393"/>
                  </a:cubicBezTo>
                  <a:cubicBezTo>
                    <a:pt x="216" y="405"/>
                    <a:pt x="225" y="414"/>
                    <a:pt x="236" y="414"/>
                  </a:cubicBezTo>
                  <a:close/>
                  <a:moveTo>
                    <a:pt x="99" y="407"/>
                  </a:moveTo>
                  <a:cubicBezTo>
                    <a:pt x="92" y="407"/>
                    <a:pt x="87" y="402"/>
                    <a:pt x="87" y="395"/>
                  </a:cubicBezTo>
                  <a:cubicBezTo>
                    <a:pt x="87" y="388"/>
                    <a:pt x="92" y="383"/>
                    <a:pt x="99" y="383"/>
                  </a:cubicBezTo>
                  <a:cubicBezTo>
                    <a:pt x="126" y="383"/>
                    <a:pt x="126" y="383"/>
                    <a:pt x="126" y="383"/>
                  </a:cubicBezTo>
                  <a:cubicBezTo>
                    <a:pt x="133" y="383"/>
                    <a:pt x="138" y="388"/>
                    <a:pt x="138" y="395"/>
                  </a:cubicBezTo>
                  <a:cubicBezTo>
                    <a:pt x="138" y="402"/>
                    <a:pt x="133" y="407"/>
                    <a:pt x="126" y="407"/>
                  </a:cubicBezTo>
                  <a:lnTo>
                    <a:pt x="99" y="407"/>
                  </a:lnTo>
                  <a:close/>
                  <a:moveTo>
                    <a:pt x="347" y="407"/>
                  </a:moveTo>
                  <a:cubicBezTo>
                    <a:pt x="341" y="407"/>
                    <a:pt x="335" y="402"/>
                    <a:pt x="335" y="395"/>
                  </a:cubicBezTo>
                  <a:cubicBezTo>
                    <a:pt x="335" y="388"/>
                    <a:pt x="341" y="383"/>
                    <a:pt x="347" y="383"/>
                  </a:cubicBezTo>
                  <a:cubicBezTo>
                    <a:pt x="375" y="383"/>
                    <a:pt x="375" y="383"/>
                    <a:pt x="375" y="383"/>
                  </a:cubicBezTo>
                  <a:cubicBezTo>
                    <a:pt x="381" y="383"/>
                    <a:pt x="387" y="388"/>
                    <a:pt x="387" y="395"/>
                  </a:cubicBezTo>
                  <a:cubicBezTo>
                    <a:pt x="387" y="402"/>
                    <a:pt x="381" y="407"/>
                    <a:pt x="375" y="407"/>
                  </a:cubicBezTo>
                  <a:lnTo>
                    <a:pt x="347" y="407"/>
                  </a:lnTo>
                  <a:close/>
                  <a:moveTo>
                    <a:pt x="275" y="371"/>
                  </a:moveTo>
                  <a:cubicBezTo>
                    <a:pt x="302" y="330"/>
                    <a:pt x="302" y="330"/>
                    <a:pt x="302" y="330"/>
                  </a:cubicBezTo>
                  <a:cubicBezTo>
                    <a:pt x="260" y="355"/>
                    <a:pt x="260" y="355"/>
                    <a:pt x="260" y="355"/>
                  </a:cubicBezTo>
                  <a:cubicBezTo>
                    <a:pt x="261" y="356"/>
                    <a:pt x="261" y="356"/>
                    <a:pt x="261" y="356"/>
                  </a:cubicBezTo>
                  <a:cubicBezTo>
                    <a:pt x="266" y="359"/>
                    <a:pt x="270" y="363"/>
                    <a:pt x="274" y="368"/>
                  </a:cubicBezTo>
                  <a:lnTo>
                    <a:pt x="275" y="371"/>
                  </a:lnTo>
                  <a:close/>
                  <a:moveTo>
                    <a:pt x="159" y="329"/>
                  </a:moveTo>
                  <a:cubicBezTo>
                    <a:pt x="155" y="329"/>
                    <a:pt x="152" y="328"/>
                    <a:pt x="150" y="325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26" y="301"/>
                    <a:pt x="126" y="294"/>
                    <a:pt x="131" y="289"/>
                  </a:cubicBezTo>
                  <a:cubicBezTo>
                    <a:pt x="148" y="289"/>
                    <a:pt x="148" y="289"/>
                    <a:pt x="148" y="289"/>
                  </a:cubicBezTo>
                  <a:cubicBezTo>
                    <a:pt x="167" y="308"/>
                    <a:pt x="167" y="308"/>
                    <a:pt x="167" y="308"/>
                  </a:cubicBezTo>
                  <a:cubicBezTo>
                    <a:pt x="172" y="313"/>
                    <a:pt x="172" y="321"/>
                    <a:pt x="167" y="325"/>
                  </a:cubicBezTo>
                  <a:cubicBezTo>
                    <a:pt x="165" y="328"/>
                    <a:pt x="162" y="329"/>
                    <a:pt x="159" y="329"/>
                  </a:cubicBezTo>
                  <a:close/>
                  <a:moveTo>
                    <a:pt x="237" y="296"/>
                  </a:moveTo>
                  <a:cubicBezTo>
                    <a:pt x="230" y="296"/>
                    <a:pt x="225" y="291"/>
                    <a:pt x="225" y="284"/>
                  </a:cubicBezTo>
                  <a:cubicBezTo>
                    <a:pt x="225" y="257"/>
                    <a:pt x="225" y="257"/>
                    <a:pt x="225" y="257"/>
                  </a:cubicBezTo>
                  <a:cubicBezTo>
                    <a:pt x="225" y="250"/>
                    <a:pt x="230" y="245"/>
                    <a:pt x="237" y="245"/>
                  </a:cubicBezTo>
                  <a:cubicBezTo>
                    <a:pt x="244" y="245"/>
                    <a:pt x="249" y="250"/>
                    <a:pt x="249" y="257"/>
                  </a:cubicBezTo>
                  <a:cubicBezTo>
                    <a:pt x="249" y="284"/>
                    <a:pt x="249" y="284"/>
                    <a:pt x="249" y="284"/>
                  </a:cubicBezTo>
                  <a:cubicBezTo>
                    <a:pt x="249" y="291"/>
                    <a:pt x="244" y="296"/>
                    <a:pt x="237" y="296"/>
                  </a:cubicBezTo>
                  <a:close/>
                  <a:moveTo>
                    <a:pt x="220" y="160"/>
                  </a:moveTo>
                  <a:cubicBezTo>
                    <a:pt x="224" y="160"/>
                    <a:pt x="224" y="160"/>
                    <a:pt x="224" y="160"/>
                  </a:cubicBezTo>
                  <a:cubicBezTo>
                    <a:pt x="228" y="160"/>
                    <a:pt x="232" y="159"/>
                    <a:pt x="236" y="159"/>
                  </a:cubicBezTo>
                  <a:cubicBezTo>
                    <a:pt x="240" y="159"/>
                    <a:pt x="245" y="160"/>
                    <a:pt x="248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9" y="122"/>
                    <a:pt x="259" y="122"/>
                    <a:pt x="259" y="122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3" y="160"/>
                    <a:pt x="213" y="160"/>
                    <a:pt x="213" y="160"/>
                  </a:cubicBezTo>
                  <a:lnTo>
                    <a:pt x="220" y="160"/>
                  </a:lnTo>
                  <a:close/>
                  <a:moveTo>
                    <a:pt x="234" y="96"/>
                  </a:moveTo>
                  <a:cubicBezTo>
                    <a:pt x="254" y="96"/>
                    <a:pt x="270" y="80"/>
                    <a:pt x="270" y="60"/>
                  </a:cubicBezTo>
                  <a:cubicBezTo>
                    <a:pt x="270" y="41"/>
                    <a:pt x="254" y="25"/>
                    <a:pt x="234" y="25"/>
                  </a:cubicBezTo>
                  <a:cubicBezTo>
                    <a:pt x="215" y="25"/>
                    <a:pt x="199" y="41"/>
                    <a:pt x="199" y="60"/>
                  </a:cubicBezTo>
                  <a:cubicBezTo>
                    <a:pt x="199" y="80"/>
                    <a:pt x="215" y="96"/>
                    <a:pt x="234" y="96"/>
                  </a:cubicBezTo>
                  <a:close/>
                </a:path>
              </a:pathLst>
            </a:cu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56EA318-2188-4CB8-82DA-C2DC22E1147D}"/>
                </a:ext>
              </a:extLst>
            </p:cNvPr>
            <p:cNvSpPr txBox="1"/>
            <p:nvPr/>
          </p:nvSpPr>
          <p:spPr>
            <a:xfrm>
              <a:off x="7015365" y="5852231"/>
              <a:ext cx="727311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401480" y="5251907"/>
            <a:ext cx="748449" cy="1018515"/>
            <a:chOff x="8401480" y="5251907"/>
            <a:chExt cx="748449" cy="1018515"/>
          </a:xfrm>
        </p:grpSpPr>
        <p:sp>
          <p:nvSpPr>
            <p:cNvPr id="31" name="Freeform 9"/>
            <p:cNvSpPr>
              <a:spLocks noEditPoints="1"/>
            </p:cNvSpPr>
            <p:nvPr/>
          </p:nvSpPr>
          <p:spPr bwMode="auto">
            <a:xfrm>
              <a:off x="8426029" y="5251907"/>
              <a:ext cx="723900" cy="556320"/>
            </a:xfrm>
            <a:custGeom>
              <a:avLst/>
              <a:gdLst>
                <a:gd name="T0" fmla="*/ 262 w 762"/>
                <a:gd name="T1" fmla="*/ 593 h 598"/>
                <a:gd name="T2" fmla="*/ 1 w 762"/>
                <a:gd name="T3" fmla="*/ 528 h 598"/>
                <a:gd name="T4" fmla="*/ 1 w 762"/>
                <a:gd name="T5" fmla="*/ 17 h 598"/>
                <a:gd name="T6" fmla="*/ 498 w 762"/>
                <a:gd name="T7" fmla="*/ 2 h 598"/>
                <a:gd name="T8" fmla="*/ 762 w 762"/>
                <a:gd name="T9" fmla="*/ 71 h 598"/>
                <a:gd name="T10" fmla="*/ 731 w 762"/>
                <a:gd name="T11" fmla="*/ 279 h 598"/>
                <a:gd name="T12" fmla="*/ 600 w 762"/>
                <a:gd name="T13" fmla="*/ 260 h 598"/>
                <a:gd name="T14" fmla="*/ 339 w 762"/>
                <a:gd name="T15" fmla="*/ 533 h 598"/>
                <a:gd name="T16" fmla="*/ 481 w 762"/>
                <a:gd name="T17" fmla="*/ 462 h 598"/>
                <a:gd name="T18" fmla="*/ 512 w 762"/>
                <a:gd name="T19" fmla="*/ 515 h 598"/>
                <a:gd name="T20" fmla="*/ 262 w 762"/>
                <a:gd name="T21" fmla="*/ 447 h 598"/>
                <a:gd name="T22" fmla="*/ 309 w 762"/>
                <a:gd name="T23" fmla="*/ 543 h 598"/>
                <a:gd name="T24" fmla="*/ 501 w 762"/>
                <a:gd name="T25" fmla="*/ 372 h 598"/>
                <a:gd name="T26" fmla="*/ 523 w 762"/>
                <a:gd name="T27" fmla="*/ 215 h 598"/>
                <a:gd name="T28" fmla="*/ 591 w 762"/>
                <a:gd name="T29" fmla="*/ 230 h 598"/>
                <a:gd name="T30" fmla="*/ 731 w 762"/>
                <a:gd name="T31" fmla="*/ 239 h 598"/>
                <a:gd name="T32" fmla="*/ 503 w 762"/>
                <a:gd name="T33" fmla="*/ 140 h 598"/>
                <a:gd name="T34" fmla="*/ 357 w 762"/>
                <a:gd name="T35" fmla="*/ 70 h 598"/>
                <a:gd name="T36" fmla="*/ 280 w 762"/>
                <a:gd name="T37" fmla="*/ 239 h 598"/>
                <a:gd name="T38" fmla="*/ 246 w 762"/>
                <a:gd name="T39" fmla="*/ 208 h 598"/>
                <a:gd name="T40" fmla="*/ 162 w 762"/>
                <a:gd name="T41" fmla="*/ 169 h 598"/>
                <a:gd name="T42" fmla="*/ 152 w 762"/>
                <a:gd name="T43" fmla="*/ 221 h 598"/>
                <a:gd name="T44" fmla="*/ 91 w 762"/>
                <a:gd name="T45" fmla="*/ 228 h 598"/>
                <a:gd name="T46" fmla="*/ 56 w 762"/>
                <a:gd name="T47" fmla="*/ 292 h 598"/>
                <a:gd name="T48" fmla="*/ 32 w 762"/>
                <a:gd name="T49" fmla="*/ 515 h 598"/>
                <a:gd name="T50" fmla="*/ 82 w 762"/>
                <a:gd name="T51" fmla="*/ 462 h 598"/>
                <a:gd name="T52" fmla="*/ 246 w 762"/>
                <a:gd name="T53" fmla="*/ 558 h 598"/>
                <a:gd name="T54" fmla="*/ 604 w 762"/>
                <a:gd name="T55" fmla="*/ 435 h 598"/>
                <a:gd name="T56" fmla="*/ 624 w 762"/>
                <a:gd name="T57" fmla="*/ 411 h 598"/>
                <a:gd name="T58" fmla="*/ 650 w 762"/>
                <a:gd name="T59" fmla="*/ 430 h 598"/>
                <a:gd name="T60" fmla="*/ 657 w 762"/>
                <a:gd name="T61" fmla="*/ 473 h 598"/>
                <a:gd name="T62" fmla="*/ 595 w 762"/>
                <a:gd name="T63" fmla="*/ 484 h 598"/>
                <a:gd name="T64" fmla="*/ 151 w 762"/>
                <a:gd name="T65" fmla="*/ 372 h 598"/>
                <a:gd name="T66" fmla="*/ 105 w 762"/>
                <a:gd name="T67" fmla="*/ 436 h 598"/>
                <a:gd name="T68" fmla="*/ 261 w 762"/>
                <a:gd name="T69" fmla="*/ 327 h 598"/>
                <a:gd name="T70" fmla="*/ 215 w 762"/>
                <a:gd name="T71" fmla="*/ 385 h 598"/>
                <a:gd name="T72" fmla="*/ 602 w 762"/>
                <a:gd name="T73" fmla="*/ 279 h 598"/>
                <a:gd name="T74" fmla="*/ 314 w 762"/>
                <a:gd name="T75" fmla="*/ 309 h 598"/>
                <a:gd name="T76" fmla="*/ 368 w 762"/>
                <a:gd name="T77" fmla="*/ 238 h 598"/>
                <a:gd name="T78" fmla="*/ 45 w 762"/>
                <a:gd name="T79" fmla="*/ 242 h 598"/>
                <a:gd name="T80" fmla="*/ 101 w 762"/>
                <a:gd name="T81" fmla="*/ 197 h 598"/>
                <a:gd name="T82" fmla="*/ 129 w 762"/>
                <a:gd name="T83" fmla="*/ 198 h 598"/>
                <a:gd name="T84" fmla="*/ 234 w 762"/>
                <a:gd name="T85" fmla="*/ 163 h 598"/>
                <a:gd name="T86" fmla="*/ 32 w 762"/>
                <a:gd name="T87" fmla="*/ 36 h 598"/>
                <a:gd name="T88" fmla="*/ 45 w 762"/>
                <a:gd name="T89" fmla="*/ 242 h 598"/>
                <a:gd name="T90" fmla="*/ 465 w 762"/>
                <a:gd name="T91" fmla="*/ 178 h 598"/>
                <a:gd name="T92" fmla="*/ 409 w 762"/>
                <a:gd name="T93" fmla="*/ 228 h 598"/>
                <a:gd name="T94" fmla="*/ 322 w 762"/>
                <a:gd name="T95" fmla="*/ 86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2" h="598">
                  <a:moveTo>
                    <a:pt x="747" y="598"/>
                  </a:moveTo>
                  <a:cubicBezTo>
                    <a:pt x="745" y="598"/>
                    <a:pt x="744" y="598"/>
                    <a:pt x="743" y="598"/>
                  </a:cubicBezTo>
                  <a:cubicBezTo>
                    <a:pt x="502" y="545"/>
                    <a:pt x="502" y="545"/>
                    <a:pt x="502" y="545"/>
                  </a:cubicBezTo>
                  <a:cubicBezTo>
                    <a:pt x="262" y="593"/>
                    <a:pt x="262" y="593"/>
                    <a:pt x="262" y="593"/>
                  </a:cubicBezTo>
                  <a:cubicBezTo>
                    <a:pt x="260" y="594"/>
                    <a:pt x="257" y="594"/>
                    <a:pt x="255" y="593"/>
                  </a:cubicBezTo>
                  <a:cubicBezTo>
                    <a:pt x="252" y="591"/>
                    <a:pt x="252" y="591"/>
                    <a:pt x="252" y="591"/>
                  </a:cubicBezTo>
                  <a:cubicBezTo>
                    <a:pt x="13" y="544"/>
                    <a:pt x="13" y="544"/>
                    <a:pt x="13" y="544"/>
                  </a:cubicBezTo>
                  <a:cubicBezTo>
                    <a:pt x="6" y="542"/>
                    <a:pt x="1" y="536"/>
                    <a:pt x="1" y="52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1" y="219"/>
                    <a:pt x="1" y="219"/>
                    <a:pt x="1" y="219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7"/>
                    <a:pt x="10" y="0"/>
                    <a:pt x="19" y="2"/>
                  </a:cubicBezTo>
                  <a:cubicBezTo>
                    <a:pt x="262" y="50"/>
                    <a:pt x="262" y="50"/>
                    <a:pt x="262" y="50"/>
                  </a:cubicBezTo>
                  <a:cubicBezTo>
                    <a:pt x="496" y="3"/>
                    <a:pt x="496" y="3"/>
                    <a:pt x="496" y="3"/>
                  </a:cubicBezTo>
                  <a:cubicBezTo>
                    <a:pt x="498" y="2"/>
                    <a:pt x="498" y="2"/>
                    <a:pt x="498" y="2"/>
                  </a:cubicBezTo>
                  <a:cubicBezTo>
                    <a:pt x="508" y="2"/>
                    <a:pt x="508" y="2"/>
                    <a:pt x="508" y="2"/>
                  </a:cubicBezTo>
                  <a:cubicBezTo>
                    <a:pt x="510" y="3"/>
                    <a:pt x="510" y="3"/>
                    <a:pt x="510" y="3"/>
                  </a:cubicBezTo>
                  <a:cubicBezTo>
                    <a:pt x="750" y="56"/>
                    <a:pt x="750" y="56"/>
                    <a:pt x="750" y="56"/>
                  </a:cubicBezTo>
                  <a:cubicBezTo>
                    <a:pt x="757" y="57"/>
                    <a:pt x="762" y="64"/>
                    <a:pt x="762" y="71"/>
                  </a:cubicBezTo>
                  <a:cubicBezTo>
                    <a:pt x="762" y="582"/>
                    <a:pt x="762" y="582"/>
                    <a:pt x="762" y="582"/>
                  </a:cubicBezTo>
                  <a:cubicBezTo>
                    <a:pt x="762" y="591"/>
                    <a:pt x="755" y="598"/>
                    <a:pt x="747" y="598"/>
                  </a:cubicBezTo>
                  <a:close/>
                  <a:moveTo>
                    <a:pt x="731" y="563"/>
                  </a:moveTo>
                  <a:cubicBezTo>
                    <a:pt x="731" y="279"/>
                    <a:pt x="731" y="279"/>
                    <a:pt x="731" y="279"/>
                  </a:cubicBezTo>
                  <a:cubicBezTo>
                    <a:pt x="728" y="276"/>
                    <a:pt x="728" y="276"/>
                    <a:pt x="728" y="276"/>
                  </a:cubicBezTo>
                  <a:cubicBezTo>
                    <a:pt x="728" y="275"/>
                    <a:pt x="728" y="275"/>
                    <a:pt x="728" y="275"/>
                  </a:cubicBezTo>
                  <a:cubicBezTo>
                    <a:pt x="725" y="271"/>
                    <a:pt x="707" y="259"/>
                    <a:pt x="678" y="252"/>
                  </a:cubicBezTo>
                  <a:cubicBezTo>
                    <a:pt x="651" y="246"/>
                    <a:pt x="622" y="247"/>
                    <a:pt x="600" y="260"/>
                  </a:cubicBezTo>
                  <a:cubicBezTo>
                    <a:pt x="558" y="286"/>
                    <a:pt x="562" y="330"/>
                    <a:pt x="528" y="388"/>
                  </a:cubicBezTo>
                  <a:cubicBezTo>
                    <a:pt x="506" y="424"/>
                    <a:pt x="439" y="420"/>
                    <a:pt x="386" y="435"/>
                  </a:cubicBezTo>
                  <a:cubicBezTo>
                    <a:pt x="362" y="442"/>
                    <a:pt x="345" y="451"/>
                    <a:pt x="337" y="466"/>
                  </a:cubicBezTo>
                  <a:cubicBezTo>
                    <a:pt x="330" y="479"/>
                    <a:pt x="328" y="499"/>
                    <a:pt x="339" y="533"/>
                  </a:cubicBezTo>
                  <a:cubicBezTo>
                    <a:pt x="343" y="545"/>
                    <a:pt x="343" y="545"/>
                    <a:pt x="343" y="545"/>
                  </a:cubicBezTo>
                  <a:cubicBezTo>
                    <a:pt x="481" y="517"/>
                    <a:pt x="481" y="517"/>
                    <a:pt x="481" y="517"/>
                  </a:cubicBezTo>
                  <a:cubicBezTo>
                    <a:pt x="481" y="515"/>
                    <a:pt x="481" y="515"/>
                    <a:pt x="481" y="515"/>
                  </a:cubicBezTo>
                  <a:cubicBezTo>
                    <a:pt x="481" y="462"/>
                    <a:pt x="481" y="462"/>
                    <a:pt x="481" y="462"/>
                  </a:cubicBezTo>
                  <a:cubicBezTo>
                    <a:pt x="481" y="453"/>
                    <a:pt x="488" y="446"/>
                    <a:pt x="496" y="446"/>
                  </a:cubicBezTo>
                  <a:cubicBezTo>
                    <a:pt x="505" y="446"/>
                    <a:pt x="512" y="453"/>
                    <a:pt x="512" y="462"/>
                  </a:cubicBezTo>
                  <a:cubicBezTo>
                    <a:pt x="512" y="515"/>
                    <a:pt x="512" y="515"/>
                    <a:pt x="512" y="515"/>
                  </a:cubicBezTo>
                  <a:cubicBezTo>
                    <a:pt x="512" y="515"/>
                    <a:pt x="512" y="515"/>
                    <a:pt x="512" y="515"/>
                  </a:cubicBezTo>
                  <a:lnTo>
                    <a:pt x="731" y="563"/>
                  </a:lnTo>
                  <a:close/>
                  <a:moveTo>
                    <a:pt x="246" y="558"/>
                  </a:moveTo>
                  <a:cubicBezTo>
                    <a:pt x="246" y="463"/>
                    <a:pt x="246" y="463"/>
                    <a:pt x="246" y="463"/>
                  </a:cubicBezTo>
                  <a:cubicBezTo>
                    <a:pt x="246" y="454"/>
                    <a:pt x="253" y="447"/>
                    <a:pt x="262" y="447"/>
                  </a:cubicBezTo>
                  <a:cubicBezTo>
                    <a:pt x="270" y="447"/>
                    <a:pt x="278" y="454"/>
                    <a:pt x="278" y="463"/>
                  </a:cubicBezTo>
                  <a:cubicBezTo>
                    <a:pt x="278" y="558"/>
                    <a:pt x="278" y="558"/>
                    <a:pt x="278" y="558"/>
                  </a:cubicBezTo>
                  <a:cubicBezTo>
                    <a:pt x="312" y="551"/>
                    <a:pt x="312" y="551"/>
                    <a:pt x="312" y="551"/>
                  </a:cubicBezTo>
                  <a:cubicBezTo>
                    <a:pt x="309" y="543"/>
                    <a:pt x="309" y="543"/>
                    <a:pt x="309" y="543"/>
                  </a:cubicBezTo>
                  <a:cubicBezTo>
                    <a:pt x="297" y="504"/>
                    <a:pt x="297" y="474"/>
                    <a:pt x="310" y="451"/>
                  </a:cubicBezTo>
                  <a:cubicBezTo>
                    <a:pt x="324" y="424"/>
                    <a:pt x="352" y="412"/>
                    <a:pt x="378" y="405"/>
                  </a:cubicBezTo>
                  <a:cubicBezTo>
                    <a:pt x="404" y="397"/>
                    <a:pt x="436" y="394"/>
                    <a:pt x="458" y="389"/>
                  </a:cubicBezTo>
                  <a:cubicBezTo>
                    <a:pt x="484" y="384"/>
                    <a:pt x="496" y="379"/>
                    <a:pt x="501" y="372"/>
                  </a:cubicBezTo>
                  <a:cubicBezTo>
                    <a:pt x="525" y="331"/>
                    <a:pt x="530" y="292"/>
                    <a:pt x="553" y="261"/>
                  </a:cubicBezTo>
                  <a:cubicBezTo>
                    <a:pt x="565" y="248"/>
                    <a:pt x="565" y="248"/>
                    <a:pt x="565" y="248"/>
                  </a:cubicBezTo>
                  <a:cubicBezTo>
                    <a:pt x="556" y="237"/>
                    <a:pt x="556" y="237"/>
                    <a:pt x="556" y="237"/>
                  </a:cubicBezTo>
                  <a:cubicBezTo>
                    <a:pt x="546" y="227"/>
                    <a:pt x="535" y="220"/>
                    <a:pt x="523" y="215"/>
                  </a:cubicBezTo>
                  <a:cubicBezTo>
                    <a:pt x="515" y="212"/>
                    <a:pt x="511" y="203"/>
                    <a:pt x="514" y="195"/>
                  </a:cubicBezTo>
                  <a:cubicBezTo>
                    <a:pt x="517" y="187"/>
                    <a:pt x="527" y="183"/>
                    <a:pt x="535" y="186"/>
                  </a:cubicBezTo>
                  <a:cubicBezTo>
                    <a:pt x="556" y="195"/>
                    <a:pt x="575" y="209"/>
                    <a:pt x="590" y="229"/>
                  </a:cubicBezTo>
                  <a:cubicBezTo>
                    <a:pt x="591" y="230"/>
                    <a:pt x="591" y="230"/>
                    <a:pt x="591" y="230"/>
                  </a:cubicBezTo>
                  <a:cubicBezTo>
                    <a:pt x="596" y="227"/>
                    <a:pt x="596" y="227"/>
                    <a:pt x="596" y="227"/>
                  </a:cubicBezTo>
                  <a:cubicBezTo>
                    <a:pt x="625" y="214"/>
                    <a:pt x="658" y="215"/>
                    <a:pt x="685" y="222"/>
                  </a:cubicBezTo>
                  <a:cubicBezTo>
                    <a:pt x="700" y="225"/>
                    <a:pt x="715" y="231"/>
                    <a:pt x="727" y="237"/>
                  </a:cubicBezTo>
                  <a:cubicBezTo>
                    <a:pt x="731" y="239"/>
                    <a:pt x="731" y="239"/>
                    <a:pt x="731" y="239"/>
                  </a:cubicBezTo>
                  <a:cubicBezTo>
                    <a:pt x="731" y="84"/>
                    <a:pt x="731" y="84"/>
                    <a:pt x="731" y="84"/>
                  </a:cubicBezTo>
                  <a:cubicBezTo>
                    <a:pt x="518" y="37"/>
                    <a:pt x="518" y="37"/>
                    <a:pt x="518" y="37"/>
                  </a:cubicBezTo>
                  <a:cubicBezTo>
                    <a:pt x="518" y="124"/>
                    <a:pt x="518" y="124"/>
                    <a:pt x="518" y="124"/>
                  </a:cubicBezTo>
                  <a:cubicBezTo>
                    <a:pt x="518" y="133"/>
                    <a:pt x="511" y="140"/>
                    <a:pt x="503" y="140"/>
                  </a:cubicBezTo>
                  <a:cubicBezTo>
                    <a:pt x="494" y="140"/>
                    <a:pt x="487" y="133"/>
                    <a:pt x="487" y="124"/>
                  </a:cubicBezTo>
                  <a:cubicBezTo>
                    <a:pt x="487" y="36"/>
                    <a:pt x="487" y="36"/>
                    <a:pt x="487" y="36"/>
                  </a:cubicBezTo>
                  <a:cubicBezTo>
                    <a:pt x="357" y="63"/>
                    <a:pt x="357" y="63"/>
                    <a:pt x="357" y="63"/>
                  </a:cubicBezTo>
                  <a:cubicBezTo>
                    <a:pt x="357" y="70"/>
                    <a:pt x="357" y="70"/>
                    <a:pt x="357" y="70"/>
                  </a:cubicBezTo>
                  <a:cubicBezTo>
                    <a:pt x="354" y="91"/>
                    <a:pt x="346" y="119"/>
                    <a:pt x="335" y="143"/>
                  </a:cubicBezTo>
                  <a:cubicBezTo>
                    <a:pt x="326" y="166"/>
                    <a:pt x="311" y="193"/>
                    <a:pt x="290" y="204"/>
                  </a:cubicBezTo>
                  <a:cubicBezTo>
                    <a:pt x="280" y="209"/>
                    <a:pt x="280" y="209"/>
                    <a:pt x="280" y="209"/>
                  </a:cubicBezTo>
                  <a:cubicBezTo>
                    <a:pt x="280" y="239"/>
                    <a:pt x="280" y="239"/>
                    <a:pt x="280" y="239"/>
                  </a:cubicBezTo>
                  <a:cubicBezTo>
                    <a:pt x="280" y="248"/>
                    <a:pt x="273" y="255"/>
                    <a:pt x="264" y="255"/>
                  </a:cubicBezTo>
                  <a:cubicBezTo>
                    <a:pt x="256" y="255"/>
                    <a:pt x="249" y="248"/>
                    <a:pt x="249" y="239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6" y="208"/>
                    <a:pt x="246" y="208"/>
                    <a:pt x="246" y="208"/>
                  </a:cubicBezTo>
                  <a:cubicBezTo>
                    <a:pt x="228" y="203"/>
                    <a:pt x="218" y="193"/>
                    <a:pt x="210" y="183"/>
                  </a:cubicBezTo>
                  <a:cubicBezTo>
                    <a:pt x="200" y="172"/>
                    <a:pt x="196" y="167"/>
                    <a:pt x="181" y="167"/>
                  </a:cubicBezTo>
                  <a:cubicBezTo>
                    <a:pt x="169" y="167"/>
                    <a:pt x="164" y="168"/>
                    <a:pt x="162" y="169"/>
                  </a:cubicBezTo>
                  <a:cubicBezTo>
                    <a:pt x="162" y="169"/>
                    <a:pt x="162" y="169"/>
                    <a:pt x="162" y="169"/>
                  </a:cubicBezTo>
                  <a:cubicBezTo>
                    <a:pt x="162" y="170"/>
                    <a:pt x="162" y="170"/>
                    <a:pt x="162" y="170"/>
                  </a:cubicBezTo>
                  <a:cubicBezTo>
                    <a:pt x="161" y="170"/>
                    <a:pt x="161" y="171"/>
                    <a:pt x="161" y="173"/>
                  </a:cubicBezTo>
                  <a:cubicBezTo>
                    <a:pt x="161" y="176"/>
                    <a:pt x="162" y="179"/>
                    <a:pt x="162" y="185"/>
                  </a:cubicBezTo>
                  <a:cubicBezTo>
                    <a:pt x="162" y="195"/>
                    <a:pt x="161" y="208"/>
                    <a:pt x="152" y="221"/>
                  </a:cubicBezTo>
                  <a:cubicBezTo>
                    <a:pt x="148" y="227"/>
                    <a:pt x="142" y="230"/>
                    <a:pt x="137" y="231"/>
                  </a:cubicBezTo>
                  <a:cubicBezTo>
                    <a:pt x="127" y="233"/>
                    <a:pt x="115" y="231"/>
                    <a:pt x="108" y="230"/>
                  </a:cubicBezTo>
                  <a:cubicBezTo>
                    <a:pt x="98" y="228"/>
                    <a:pt x="94" y="228"/>
                    <a:pt x="92" y="228"/>
                  </a:cubicBezTo>
                  <a:cubicBezTo>
                    <a:pt x="91" y="228"/>
                    <a:pt x="91" y="228"/>
                    <a:pt x="91" y="228"/>
                  </a:cubicBezTo>
                  <a:cubicBezTo>
                    <a:pt x="87" y="229"/>
                    <a:pt x="87" y="229"/>
                    <a:pt x="87" y="229"/>
                  </a:cubicBezTo>
                  <a:cubicBezTo>
                    <a:pt x="83" y="232"/>
                    <a:pt x="80" y="237"/>
                    <a:pt x="77" y="245"/>
                  </a:cubicBezTo>
                  <a:cubicBezTo>
                    <a:pt x="74" y="256"/>
                    <a:pt x="72" y="271"/>
                    <a:pt x="69" y="279"/>
                  </a:cubicBezTo>
                  <a:cubicBezTo>
                    <a:pt x="68" y="281"/>
                    <a:pt x="65" y="289"/>
                    <a:pt x="56" y="292"/>
                  </a:cubicBezTo>
                  <a:cubicBezTo>
                    <a:pt x="54" y="292"/>
                    <a:pt x="52" y="292"/>
                    <a:pt x="49" y="292"/>
                  </a:cubicBezTo>
                  <a:cubicBezTo>
                    <a:pt x="43" y="291"/>
                    <a:pt x="39" y="288"/>
                    <a:pt x="37" y="286"/>
                  </a:cubicBezTo>
                  <a:cubicBezTo>
                    <a:pt x="32" y="280"/>
                    <a:pt x="32" y="280"/>
                    <a:pt x="32" y="280"/>
                  </a:cubicBezTo>
                  <a:cubicBezTo>
                    <a:pt x="32" y="515"/>
                    <a:pt x="32" y="515"/>
                    <a:pt x="32" y="515"/>
                  </a:cubicBezTo>
                  <a:cubicBezTo>
                    <a:pt x="59" y="521"/>
                    <a:pt x="59" y="521"/>
                    <a:pt x="59" y="521"/>
                  </a:cubicBezTo>
                  <a:cubicBezTo>
                    <a:pt x="60" y="504"/>
                    <a:pt x="60" y="504"/>
                    <a:pt x="60" y="504"/>
                  </a:cubicBezTo>
                  <a:cubicBezTo>
                    <a:pt x="61" y="494"/>
                    <a:pt x="62" y="484"/>
                    <a:pt x="64" y="474"/>
                  </a:cubicBezTo>
                  <a:cubicBezTo>
                    <a:pt x="65" y="466"/>
                    <a:pt x="74" y="460"/>
                    <a:pt x="82" y="462"/>
                  </a:cubicBezTo>
                  <a:cubicBezTo>
                    <a:pt x="91" y="463"/>
                    <a:pt x="96" y="472"/>
                    <a:pt x="95" y="480"/>
                  </a:cubicBezTo>
                  <a:cubicBezTo>
                    <a:pt x="92" y="492"/>
                    <a:pt x="91" y="506"/>
                    <a:pt x="90" y="522"/>
                  </a:cubicBezTo>
                  <a:cubicBezTo>
                    <a:pt x="90" y="527"/>
                    <a:pt x="90" y="527"/>
                    <a:pt x="90" y="527"/>
                  </a:cubicBezTo>
                  <a:cubicBezTo>
                    <a:pt x="246" y="558"/>
                    <a:pt x="246" y="558"/>
                    <a:pt x="246" y="558"/>
                  </a:cubicBezTo>
                  <a:close/>
                  <a:moveTo>
                    <a:pt x="595" y="484"/>
                  </a:moveTo>
                  <a:cubicBezTo>
                    <a:pt x="592" y="484"/>
                    <a:pt x="588" y="483"/>
                    <a:pt x="585" y="480"/>
                  </a:cubicBezTo>
                  <a:cubicBezTo>
                    <a:pt x="579" y="474"/>
                    <a:pt x="578" y="465"/>
                    <a:pt x="584" y="458"/>
                  </a:cubicBezTo>
                  <a:cubicBezTo>
                    <a:pt x="604" y="435"/>
                    <a:pt x="604" y="435"/>
                    <a:pt x="604" y="435"/>
                  </a:cubicBezTo>
                  <a:cubicBezTo>
                    <a:pt x="579" y="418"/>
                    <a:pt x="579" y="418"/>
                    <a:pt x="579" y="418"/>
                  </a:cubicBezTo>
                  <a:cubicBezTo>
                    <a:pt x="572" y="413"/>
                    <a:pt x="570" y="403"/>
                    <a:pt x="575" y="396"/>
                  </a:cubicBezTo>
                  <a:cubicBezTo>
                    <a:pt x="580" y="389"/>
                    <a:pt x="590" y="387"/>
                    <a:pt x="597" y="392"/>
                  </a:cubicBezTo>
                  <a:cubicBezTo>
                    <a:pt x="624" y="411"/>
                    <a:pt x="624" y="411"/>
                    <a:pt x="624" y="411"/>
                  </a:cubicBezTo>
                  <a:cubicBezTo>
                    <a:pt x="647" y="386"/>
                    <a:pt x="647" y="386"/>
                    <a:pt x="647" y="386"/>
                  </a:cubicBezTo>
                  <a:cubicBezTo>
                    <a:pt x="652" y="380"/>
                    <a:pt x="662" y="379"/>
                    <a:pt x="669" y="385"/>
                  </a:cubicBezTo>
                  <a:cubicBezTo>
                    <a:pt x="675" y="391"/>
                    <a:pt x="676" y="400"/>
                    <a:pt x="670" y="407"/>
                  </a:cubicBezTo>
                  <a:cubicBezTo>
                    <a:pt x="650" y="430"/>
                    <a:pt x="650" y="430"/>
                    <a:pt x="650" y="430"/>
                  </a:cubicBezTo>
                  <a:cubicBezTo>
                    <a:pt x="675" y="447"/>
                    <a:pt x="675" y="447"/>
                    <a:pt x="675" y="447"/>
                  </a:cubicBezTo>
                  <a:cubicBezTo>
                    <a:pt x="682" y="452"/>
                    <a:pt x="684" y="462"/>
                    <a:pt x="679" y="469"/>
                  </a:cubicBezTo>
                  <a:cubicBezTo>
                    <a:pt x="675" y="474"/>
                    <a:pt x="671" y="476"/>
                    <a:pt x="665" y="476"/>
                  </a:cubicBezTo>
                  <a:cubicBezTo>
                    <a:pt x="663" y="476"/>
                    <a:pt x="660" y="475"/>
                    <a:pt x="657" y="473"/>
                  </a:cubicBezTo>
                  <a:cubicBezTo>
                    <a:pt x="629" y="453"/>
                    <a:pt x="629" y="453"/>
                    <a:pt x="629" y="453"/>
                  </a:cubicBezTo>
                  <a:cubicBezTo>
                    <a:pt x="607" y="479"/>
                    <a:pt x="607" y="479"/>
                    <a:pt x="607" y="479"/>
                  </a:cubicBezTo>
                  <a:cubicBezTo>
                    <a:pt x="604" y="482"/>
                    <a:pt x="601" y="484"/>
                    <a:pt x="597" y="484"/>
                  </a:cubicBezTo>
                  <a:cubicBezTo>
                    <a:pt x="596" y="484"/>
                    <a:pt x="596" y="484"/>
                    <a:pt x="595" y="484"/>
                  </a:cubicBezTo>
                  <a:close/>
                  <a:moveTo>
                    <a:pt x="105" y="436"/>
                  </a:moveTo>
                  <a:cubicBezTo>
                    <a:pt x="101" y="436"/>
                    <a:pt x="97" y="435"/>
                    <a:pt x="93" y="432"/>
                  </a:cubicBezTo>
                  <a:cubicBezTo>
                    <a:pt x="86" y="427"/>
                    <a:pt x="86" y="417"/>
                    <a:pt x="91" y="410"/>
                  </a:cubicBezTo>
                  <a:cubicBezTo>
                    <a:pt x="108" y="390"/>
                    <a:pt x="129" y="380"/>
                    <a:pt x="151" y="372"/>
                  </a:cubicBezTo>
                  <a:cubicBezTo>
                    <a:pt x="159" y="370"/>
                    <a:pt x="168" y="374"/>
                    <a:pt x="170" y="382"/>
                  </a:cubicBezTo>
                  <a:cubicBezTo>
                    <a:pt x="173" y="390"/>
                    <a:pt x="169" y="399"/>
                    <a:pt x="160" y="402"/>
                  </a:cubicBezTo>
                  <a:cubicBezTo>
                    <a:pt x="141" y="409"/>
                    <a:pt x="127" y="416"/>
                    <a:pt x="115" y="430"/>
                  </a:cubicBezTo>
                  <a:cubicBezTo>
                    <a:pt x="113" y="433"/>
                    <a:pt x="109" y="435"/>
                    <a:pt x="105" y="436"/>
                  </a:cubicBezTo>
                  <a:close/>
                  <a:moveTo>
                    <a:pt x="215" y="385"/>
                  </a:moveTo>
                  <a:cubicBezTo>
                    <a:pt x="209" y="384"/>
                    <a:pt x="203" y="380"/>
                    <a:pt x="201" y="374"/>
                  </a:cubicBezTo>
                  <a:cubicBezTo>
                    <a:pt x="198" y="366"/>
                    <a:pt x="202" y="357"/>
                    <a:pt x="210" y="354"/>
                  </a:cubicBezTo>
                  <a:cubicBezTo>
                    <a:pt x="228" y="348"/>
                    <a:pt x="245" y="340"/>
                    <a:pt x="261" y="327"/>
                  </a:cubicBezTo>
                  <a:cubicBezTo>
                    <a:pt x="268" y="322"/>
                    <a:pt x="278" y="323"/>
                    <a:pt x="283" y="330"/>
                  </a:cubicBezTo>
                  <a:cubicBezTo>
                    <a:pt x="288" y="336"/>
                    <a:pt x="287" y="346"/>
                    <a:pt x="280" y="352"/>
                  </a:cubicBezTo>
                  <a:cubicBezTo>
                    <a:pt x="261" y="367"/>
                    <a:pt x="240" y="377"/>
                    <a:pt x="221" y="384"/>
                  </a:cubicBezTo>
                  <a:cubicBezTo>
                    <a:pt x="219" y="385"/>
                    <a:pt x="217" y="385"/>
                    <a:pt x="215" y="385"/>
                  </a:cubicBezTo>
                  <a:close/>
                  <a:moveTo>
                    <a:pt x="622" y="371"/>
                  </a:moveTo>
                  <a:cubicBezTo>
                    <a:pt x="614" y="372"/>
                    <a:pt x="606" y="365"/>
                    <a:pt x="605" y="357"/>
                  </a:cubicBezTo>
                  <a:cubicBezTo>
                    <a:pt x="602" y="335"/>
                    <a:pt x="598" y="316"/>
                    <a:pt x="592" y="299"/>
                  </a:cubicBezTo>
                  <a:cubicBezTo>
                    <a:pt x="589" y="291"/>
                    <a:pt x="594" y="282"/>
                    <a:pt x="602" y="279"/>
                  </a:cubicBezTo>
                  <a:cubicBezTo>
                    <a:pt x="610" y="276"/>
                    <a:pt x="619" y="281"/>
                    <a:pt x="622" y="289"/>
                  </a:cubicBezTo>
                  <a:cubicBezTo>
                    <a:pt x="628" y="308"/>
                    <a:pt x="633" y="329"/>
                    <a:pt x="636" y="353"/>
                  </a:cubicBezTo>
                  <a:cubicBezTo>
                    <a:pt x="637" y="362"/>
                    <a:pt x="631" y="370"/>
                    <a:pt x="622" y="371"/>
                  </a:cubicBezTo>
                  <a:close/>
                  <a:moveTo>
                    <a:pt x="314" y="309"/>
                  </a:moveTo>
                  <a:cubicBezTo>
                    <a:pt x="310" y="309"/>
                    <a:pt x="306" y="308"/>
                    <a:pt x="303" y="305"/>
                  </a:cubicBezTo>
                  <a:cubicBezTo>
                    <a:pt x="296" y="300"/>
                    <a:pt x="295" y="290"/>
                    <a:pt x="301" y="283"/>
                  </a:cubicBezTo>
                  <a:cubicBezTo>
                    <a:pt x="315" y="266"/>
                    <a:pt x="330" y="250"/>
                    <a:pt x="346" y="236"/>
                  </a:cubicBezTo>
                  <a:cubicBezTo>
                    <a:pt x="353" y="231"/>
                    <a:pt x="362" y="231"/>
                    <a:pt x="368" y="238"/>
                  </a:cubicBezTo>
                  <a:cubicBezTo>
                    <a:pt x="374" y="244"/>
                    <a:pt x="373" y="254"/>
                    <a:pt x="367" y="260"/>
                  </a:cubicBezTo>
                  <a:cubicBezTo>
                    <a:pt x="352" y="272"/>
                    <a:pt x="338" y="287"/>
                    <a:pt x="325" y="303"/>
                  </a:cubicBezTo>
                  <a:cubicBezTo>
                    <a:pt x="322" y="306"/>
                    <a:pt x="318" y="308"/>
                    <a:pt x="314" y="309"/>
                  </a:cubicBezTo>
                  <a:close/>
                  <a:moveTo>
                    <a:pt x="45" y="242"/>
                  </a:moveTo>
                  <a:cubicBezTo>
                    <a:pt x="47" y="236"/>
                    <a:pt x="47" y="236"/>
                    <a:pt x="47" y="236"/>
                  </a:cubicBezTo>
                  <a:cubicBezTo>
                    <a:pt x="52" y="222"/>
                    <a:pt x="61" y="203"/>
                    <a:pt x="84" y="197"/>
                  </a:cubicBezTo>
                  <a:cubicBezTo>
                    <a:pt x="85" y="197"/>
                    <a:pt x="86" y="197"/>
                    <a:pt x="86" y="197"/>
                  </a:cubicBezTo>
                  <a:cubicBezTo>
                    <a:pt x="91" y="196"/>
                    <a:pt x="97" y="196"/>
                    <a:pt x="101" y="197"/>
                  </a:cubicBezTo>
                  <a:cubicBezTo>
                    <a:pt x="105" y="197"/>
                    <a:pt x="109" y="198"/>
                    <a:pt x="113" y="199"/>
                  </a:cubicBezTo>
                  <a:cubicBezTo>
                    <a:pt x="119" y="200"/>
                    <a:pt x="122" y="200"/>
                    <a:pt x="125" y="201"/>
                  </a:cubicBezTo>
                  <a:cubicBezTo>
                    <a:pt x="127" y="201"/>
                    <a:pt x="127" y="201"/>
                    <a:pt x="127" y="201"/>
                  </a:cubicBezTo>
                  <a:cubicBezTo>
                    <a:pt x="129" y="198"/>
                    <a:pt x="129" y="198"/>
                    <a:pt x="129" y="198"/>
                  </a:cubicBezTo>
                  <a:cubicBezTo>
                    <a:pt x="133" y="186"/>
                    <a:pt x="127" y="173"/>
                    <a:pt x="132" y="158"/>
                  </a:cubicBezTo>
                  <a:cubicBezTo>
                    <a:pt x="134" y="153"/>
                    <a:pt x="137" y="148"/>
                    <a:pt x="142" y="144"/>
                  </a:cubicBezTo>
                  <a:cubicBezTo>
                    <a:pt x="152" y="137"/>
                    <a:pt x="165" y="135"/>
                    <a:pt x="181" y="135"/>
                  </a:cubicBezTo>
                  <a:cubicBezTo>
                    <a:pt x="211" y="135"/>
                    <a:pt x="224" y="151"/>
                    <a:pt x="234" y="163"/>
                  </a:cubicBezTo>
                  <a:cubicBezTo>
                    <a:pt x="238" y="168"/>
                    <a:pt x="241" y="172"/>
                    <a:pt x="246" y="175"/>
                  </a:cubicBezTo>
                  <a:cubicBezTo>
                    <a:pt x="249" y="176"/>
                    <a:pt x="249" y="176"/>
                    <a:pt x="249" y="176"/>
                  </a:cubicBezTo>
                  <a:cubicBezTo>
                    <a:pt x="249" y="80"/>
                    <a:pt x="249" y="80"/>
                    <a:pt x="249" y="8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16"/>
                    <a:pt x="32" y="216"/>
                    <a:pt x="32" y="216"/>
                  </a:cubicBezTo>
                  <a:cubicBezTo>
                    <a:pt x="36" y="225"/>
                    <a:pt x="36" y="225"/>
                    <a:pt x="36" y="225"/>
                  </a:cubicBezTo>
                  <a:cubicBezTo>
                    <a:pt x="38" y="229"/>
                    <a:pt x="40" y="232"/>
                    <a:pt x="42" y="235"/>
                  </a:cubicBezTo>
                  <a:lnTo>
                    <a:pt x="45" y="242"/>
                  </a:lnTo>
                  <a:close/>
                  <a:moveTo>
                    <a:pt x="409" y="228"/>
                  </a:moveTo>
                  <a:cubicBezTo>
                    <a:pt x="403" y="229"/>
                    <a:pt x="397" y="226"/>
                    <a:pt x="394" y="220"/>
                  </a:cubicBezTo>
                  <a:cubicBezTo>
                    <a:pt x="390" y="212"/>
                    <a:pt x="393" y="203"/>
                    <a:pt x="401" y="199"/>
                  </a:cubicBezTo>
                  <a:cubicBezTo>
                    <a:pt x="422" y="188"/>
                    <a:pt x="444" y="181"/>
                    <a:pt x="465" y="178"/>
                  </a:cubicBezTo>
                  <a:cubicBezTo>
                    <a:pt x="474" y="177"/>
                    <a:pt x="482" y="183"/>
                    <a:pt x="483" y="191"/>
                  </a:cubicBezTo>
                  <a:cubicBezTo>
                    <a:pt x="484" y="200"/>
                    <a:pt x="478" y="208"/>
                    <a:pt x="469" y="209"/>
                  </a:cubicBezTo>
                  <a:cubicBezTo>
                    <a:pt x="452" y="211"/>
                    <a:pt x="434" y="217"/>
                    <a:pt x="415" y="227"/>
                  </a:cubicBezTo>
                  <a:cubicBezTo>
                    <a:pt x="413" y="228"/>
                    <a:pt x="411" y="228"/>
                    <a:pt x="409" y="228"/>
                  </a:cubicBezTo>
                  <a:close/>
                  <a:moveTo>
                    <a:pt x="280" y="173"/>
                  </a:moveTo>
                  <a:cubicBezTo>
                    <a:pt x="285" y="168"/>
                    <a:pt x="285" y="168"/>
                    <a:pt x="285" y="168"/>
                  </a:cubicBezTo>
                  <a:cubicBezTo>
                    <a:pt x="292" y="160"/>
                    <a:pt x="299" y="148"/>
                    <a:pt x="307" y="131"/>
                  </a:cubicBezTo>
                  <a:cubicBezTo>
                    <a:pt x="313" y="116"/>
                    <a:pt x="318" y="100"/>
                    <a:pt x="322" y="86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280" y="78"/>
                    <a:pt x="280" y="78"/>
                    <a:pt x="280" y="78"/>
                  </a:cubicBezTo>
                  <a:lnTo>
                    <a:pt x="280" y="173"/>
                  </a:lnTo>
                  <a:close/>
                </a:path>
              </a:pathLst>
            </a:cu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56EA318-2188-4CB8-82DA-C2DC22E1147D}"/>
                </a:ext>
              </a:extLst>
            </p:cNvPr>
            <p:cNvSpPr txBox="1"/>
            <p:nvPr/>
          </p:nvSpPr>
          <p:spPr>
            <a:xfrm>
              <a:off x="8401480" y="5852231"/>
              <a:ext cx="727311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737499" y="5108745"/>
            <a:ext cx="821290" cy="1183134"/>
            <a:chOff x="9737499" y="5108745"/>
            <a:chExt cx="821290" cy="1183134"/>
          </a:xfrm>
        </p:grpSpPr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9737499" y="5108745"/>
              <a:ext cx="821290" cy="703963"/>
            </a:xfrm>
            <a:custGeom>
              <a:avLst/>
              <a:gdLst>
                <a:gd name="T0" fmla="*/ 0 w 670"/>
                <a:gd name="T1" fmla="*/ 574 h 587"/>
                <a:gd name="T2" fmla="*/ 79 w 670"/>
                <a:gd name="T3" fmla="*/ 560 h 587"/>
                <a:gd name="T4" fmla="*/ 64 w 670"/>
                <a:gd name="T5" fmla="*/ 490 h 587"/>
                <a:gd name="T6" fmla="*/ 98 w 670"/>
                <a:gd name="T7" fmla="*/ 538 h 587"/>
                <a:gd name="T8" fmla="*/ 319 w 670"/>
                <a:gd name="T9" fmla="*/ 177 h 587"/>
                <a:gd name="T10" fmla="*/ 338 w 670"/>
                <a:gd name="T11" fmla="*/ 116 h 587"/>
                <a:gd name="T12" fmla="*/ 351 w 670"/>
                <a:gd name="T13" fmla="*/ 0 h 587"/>
                <a:gd name="T14" fmla="*/ 465 w 670"/>
                <a:gd name="T15" fmla="*/ 22 h 587"/>
                <a:gd name="T16" fmla="*/ 464 w 670"/>
                <a:gd name="T17" fmla="*/ 77 h 587"/>
                <a:gd name="T18" fmla="*/ 365 w 670"/>
                <a:gd name="T19" fmla="*/ 98 h 587"/>
                <a:gd name="T20" fmla="*/ 381 w 670"/>
                <a:gd name="T21" fmla="*/ 170 h 587"/>
                <a:gd name="T22" fmla="*/ 603 w 670"/>
                <a:gd name="T23" fmla="*/ 549 h 587"/>
                <a:gd name="T24" fmla="*/ 642 w 670"/>
                <a:gd name="T25" fmla="*/ 490 h 587"/>
                <a:gd name="T26" fmla="*/ 628 w 670"/>
                <a:gd name="T27" fmla="*/ 560 h 587"/>
                <a:gd name="T28" fmla="*/ 670 w 670"/>
                <a:gd name="T29" fmla="*/ 574 h 587"/>
                <a:gd name="T30" fmla="*/ 14 w 670"/>
                <a:gd name="T31" fmla="*/ 587 h 587"/>
                <a:gd name="T32" fmla="*/ 257 w 670"/>
                <a:gd name="T33" fmla="*/ 557 h 587"/>
                <a:gd name="T34" fmla="*/ 362 w 670"/>
                <a:gd name="T35" fmla="*/ 302 h 587"/>
                <a:gd name="T36" fmla="*/ 438 w 670"/>
                <a:gd name="T37" fmla="*/ 560 h 587"/>
                <a:gd name="T38" fmla="*/ 574 w 670"/>
                <a:gd name="T39" fmla="*/ 558 h 587"/>
                <a:gd name="T40" fmla="*/ 351 w 670"/>
                <a:gd name="T41" fmla="*/ 163 h 587"/>
                <a:gd name="T42" fmla="*/ 124 w 670"/>
                <a:gd name="T43" fmla="*/ 550 h 587"/>
                <a:gd name="T44" fmla="*/ 256 w 670"/>
                <a:gd name="T45" fmla="*/ 560 h 587"/>
                <a:gd name="T46" fmla="*/ 394 w 670"/>
                <a:gd name="T47" fmla="*/ 528 h 587"/>
                <a:gd name="T48" fmla="*/ 349 w 670"/>
                <a:gd name="T49" fmla="*/ 378 h 587"/>
                <a:gd name="T50" fmla="*/ 301 w 670"/>
                <a:gd name="T51" fmla="*/ 527 h 587"/>
                <a:gd name="T52" fmla="*/ 409 w 670"/>
                <a:gd name="T53" fmla="*/ 560 h 587"/>
                <a:gd name="T54" fmla="*/ 213 w 670"/>
                <a:gd name="T55" fmla="*/ 485 h 587"/>
                <a:gd name="T56" fmla="*/ 248 w 670"/>
                <a:gd name="T57" fmla="*/ 413 h 587"/>
                <a:gd name="T58" fmla="*/ 272 w 670"/>
                <a:gd name="T59" fmla="*/ 425 h 587"/>
                <a:gd name="T60" fmla="*/ 222 w 670"/>
                <a:gd name="T61" fmla="*/ 488 h 587"/>
                <a:gd name="T62" fmla="*/ 459 w 670"/>
                <a:gd name="T63" fmla="*/ 483 h 587"/>
                <a:gd name="T64" fmla="*/ 425 w 670"/>
                <a:gd name="T65" fmla="*/ 407 h 587"/>
                <a:gd name="T66" fmla="*/ 479 w 670"/>
                <a:gd name="T67" fmla="*/ 466 h 587"/>
                <a:gd name="T68" fmla="*/ 469 w 670"/>
                <a:gd name="T69" fmla="*/ 488 h 587"/>
                <a:gd name="T70" fmla="*/ 417 w 670"/>
                <a:gd name="T71" fmla="*/ 55 h 587"/>
                <a:gd name="T72" fmla="*/ 427 w 670"/>
                <a:gd name="T73" fmla="*/ 27 h 587"/>
                <a:gd name="T74" fmla="*/ 365 w 670"/>
                <a:gd name="T75" fmla="*/ 71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0" h="587">
                  <a:moveTo>
                    <a:pt x="14" y="587"/>
                  </a:moveTo>
                  <a:cubicBezTo>
                    <a:pt x="6" y="587"/>
                    <a:pt x="0" y="581"/>
                    <a:pt x="0" y="574"/>
                  </a:cubicBezTo>
                  <a:cubicBezTo>
                    <a:pt x="0" y="566"/>
                    <a:pt x="6" y="560"/>
                    <a:pt x="14" y="560"/>
                  </a:cubicBezTo>
                  <a:cubicBezTo>
                    <a:pt x="79" y="560"/>
                    <a:pt x="79" y="560"/>
                    <a:pt x="79" y="560"/>
                  </a:cubicBezTo>
                  <a:cubicBezTo>
                    <a:pt x="57" y="507"/>
                    <a:pt x="57" y="507"/>
                    <a:pt x="57" y="507"/>
                  </a:cubicBezTo>
                  <a:cubicBezTo>
                    <a:pt x="54" y="501"/>
                    <a:pt x="57" y="493"/>
                    <a:pt x="64" y="490"/>
                  </a:cubicBezTo>
                  <a:cubicBezTo>
                    <a:pt x="71" y="487"/>
                    <a:pt x="79" y="490"/>
                    <a:pt x="82" y="497"/>
                  </a:cubicBezTo>
                  <a:cubicBezTo>
                    <a:pt x="98" y="538"/>
                    <a:pt x="98" y="538"/>
                    <a:pt x="98" y="538"/>
                  </a:cubicBezTo>
                  <a:cubicBezTo>
                    <a:pt x="129" y="506"/>
                    <a:pt x="129" y="506"/>
                    <a:pt x="129" y="506"/>
                  </a:cubicBezTo>
                  <a:cubicBezTo>
                    <a:pt x="213" y="412"/>
                    <a:pt x="275" y="299"/>
                    <a:pt x="319" y="177"/>
                  </a:cubicBezTo>
                  <a:cubicBezTo>
                    <a:pt x="338" y="117"/>
                    <a:pt x="338" y="117"/>
                    <a:pt x="338" y="117"/>
                  </a:cubicBezTo>
                  <a:cubicBezTo>
                    <a:pt x="338" y="116"/>
                    <a:pt x="338" y="116"/>
                    <a:pt x="338" y="116"/>
                  </a:cubicBezTo>
                  <a:cubicBezTo>
                    <a:pt x="338" y="13"/>
                    <a:pt x="338" y="13"/>
                    <a:pt x="338" y="13"/>
                  </a:cubicBezTo>
                  <a:cubicBezTo>
                    <a:pt x="338" y="6"/>
                    <a:pt x="344" y="0"/>
                    <a:pt x="351" y="0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66" y="0"/>
                    <a:pt x="472" y="13"/>
                    <a:pt x="465" y="22"/>
                  </a:cubicBezTo>
                  <a:cubicBezTo>
                    <a:pt x="444" y="48"/>
                    <a:pt x="444" y="48"/>
                    <a:pt x="444" y="48"/>
                  </a:cubicBezTo>
                  <a:cubicBezTo>
                    <a:pt x="464" y="77"/>
                    <a:pt x="464" y="77"/>
                    <a:pt x="464" y="77"/>
                  </a:cubicBezTo>
                  <a:cubicBezTo>
                    <a:pt x="470" y="86"/>
                    <a:pt x="463" y="98"/>
                    <a:pt x="453" y="98"/>
                  </a:cubicBezTo>
                  <a:cubicBezTo>
                    <a:pt x="365" y="98"/>
                    <a:pt x="365" y="98"/>
                    <a:pt x="365" y="98"/>
                  </a:cubicBezTo>
                  <a:cubicBezTo>
                    <a:pt x="365" y="116"/>
                    <a:pt x="365" y="116"/>
                    <a:pt x="365" y="116"/>
                  </a:cubicBezTo>
                  <a:cubicBezTo>
                    <a:pt x="381" y="170"/>
                    <a:pt x="381" y="170"/>
                    <a:pt x="381" y="170"/>
                  </a:cubicBezTo>
                  <a:cubicBezTo>
                    <a:pt x="419" y="289"/>
                    <a:pt x="472" y="406"/>
                    <a:pt x="579" y="524"/>
                  </a:cubicBezTo>
                  <a:cubicBezTo>
                    <a:pt x="603" y="549"/>
                    <a:pt x="603" y="549"/>
                    <a:pt x="603" y="549"/>
                  </a:cubicBezTo>
                  <a:cubicBezTo>
                    <a:pt x="625" y="497"/>
                    <a:pt x="625" y="497"/>
                    <a:pt x="625" y="497"/>
                  </a:cubicBezTo>
                  <a:cubicBezTo>
                    <a:pt x="628" y="490"/>
                    <a:pt x="635" y="487"/>
                    <a:pt x="642" y="490"/>
                  </a:cubicBezTo>
                  <a:cubicBezTo>
                    <a:pt x="649" y="493"/>
                    <a:pt x="652" y="501"/>
                    <a:pt x="649" y="507"/>
                  </a:cubicBezTo>
                  <a:cubicBezTo>
                    <a:pt x="628" y="560"/>
                    <a:pt x="628" y="560"/>
                    <a:pt x="628" y="560"/>
                  </a:cubicBezTo>
                  <a:cubicBezTo>
                    <a:pt x="657" y="560"/>
                    <a:pt x="657" y="560"/>
                    <a:pt x="657" y="560"/>
                  </a:cubicBezTo>
                  <a:cubicBezTo>
                    <a:pt x="664" y="560"/>
                    <a:pt x="670" y="566"/>
                    <a:pt x="670" y="574"/>
                  </a:cubicBezTo>
                  <a:cubicBezTo>
                    <a:pt x="670" y="581"/>
                    <a:pt x="664" y="587"/>
                    <a:pt x="657" y="587"/>
                  </a:cubicBezTo>
                  <a:lnTo>
                    <a:pt x="14" y="587"/>
                  </a:lnTo>
                  <a:close/>
                  <a:moveTo>
                    <a:pt x="256" y="560"/>
                  </a:moveTo>
                  <a:cubicBezTo>
                    <a:pt x="257" y="557"/>
                    <a:pt x="257" y="557"/>
                    <a:pt x="257" y="557"/>
                  </a:cubicBezTo>
                  <a:cubicBezTo>
                    <a:pt x="294" y="489"/>
                    <a:pt x="320" y="399"/>
                    <a:pt x="336" y="302"/>
                  </a:cubicBezTo>
                  <a:cubicBezTo>
                    <a:pt x="338" y="287"/>
                    <a:pt x="360" y="287"/>
                    <a:pt x="362" y="302"/>
                  </a:cubicBezTo>
                  <a:cubicBezTo>
                    <a:pt x="376" y="388"/>
                    <a:pt x="393" y="473"/>
                    <a:pt x="437" y="557"/>
                  </a:cubicBezTo>
                  <a:cubicBezTo>
                    <a:pt x="438" y="560"/>
                    <a:pt x="438" y="560"/>
                    <a:pt x="438" y="560"/>
                  </a:cubicBezTo>
                  <a:cubicBezTo>
                    <a:pt x="576" y="560"/>
                    <a:pt x="576" y="560"/>
                    <a:pt x="576" y="560"/>
                  </a:cubicBezTo>
                  <a:cubicBezTo>
                    <a:pt x="574" y="558"/>
                    <a:pt x="574" y="558"/>
                    <a:pt x="574" y="558"/>
                  </a:cubicBezTo>
                  <a:cubicBezTo>
                    <a:pt x="453" y="431"/>
                    <a:pt x="396" y="304"/>
                    <a:pt x="356" y="178"/>
                  </a:cubicBezTo>
                  <a:cubicBezTo>
                    <a:pt x="351" y="163"/>
                    <a:pt x="351" y="163"/>
                    <a:pt x="351" y="163"/>
                  </a:cubicBezTo>
                  <a:cubicBezTo>
                    <a:pt x="344" y="186"/>
                    <a:pt x="344" y="186"/>
                    <a:pt x="344" y="186"/>
                  </a:cubicBezTo>
                  <a:cubicBezTo>
                    <a:pt x="295" y="322"/>
                    <a:pt x="223" y="448"/>
                    <a:pt x="124" y="550"/>
                  </a:cubicBezTo>
                  <a:cubicBezTo>
                    <a:pt x="114" y="560"/>
                    <a:pt x="114" y="560"/>
                    <a:pt x="114" y="560"/>
                  </a:cubicBezTo>
                  <a:lnTo>
                    <a:pt x="256" y="560"/>
                  </a:lnTo>
                  <a:close/>
                  <a:moveTo>
                    <a:pt x="409" y="560"/>
                  </a:moveTo>
                  <a:cubicBezTo>
                    <a:pt x="394" y="528"/>
                    <a:pt x="394" y="528"/>
                    <a:pt x="394" y="528"/>
                  </a:cubicBezTo>
                  <a:cubicBezTo>
                    <a:pt x="376" y="487"/>
                    <a:pt x="364" y="445"/>
                    <a:pt x="354" y="404"/>
                  </a:cubicBezTo>
                  <a:cubicBezTo>
                    <a:pt x="349" y="378"/>
                    <a:pt x="349" y="378"/>
                    <a:pt x="349" y="378"/>
                  </a:cubicBezTo>
                  <a:cubicBezTo>
                    <a:pt x="348" y="379"/>
                    <a:pt x="348" y="379"/>
                    <a:pt x="348" y="379"/>
                  </a:cubicBezTo>
                  <a:cubicBezTo>
                    <a:pt x="337" y="433"/>
                    <a:pt x="321" y="483"/>
                    <a:pt x="301" y="527"/>
                  </a:cubicBezTo>
                  <a:cubicBezTo>
                    <a:pt x="285" y="560"/>
                    <a:pt x="285" y="560"/>
                    <a:pt x="285" y="560"/>
                  </a:cubicBezTo>
                  <a:lnTo>
                    <a:pt x="409" y="560"/>
                  </a:lnTo>
                  <a:close/>
                  <a:moveTo>
                    <a:pt x="222" y="488"/>
                  </a:moveTo>
                  <a:cubicBezTo>
                    <a:pt x="219" y="488"/>
                    <a:pt x="216" y="487"/>
                    <a:pt x="213" y="485"/>
                  </a:cubicBezTo>
                  <a:cubicBezTo>
                    <a:pt x="208" y="480"/>
                    <a:pt x="207" y="471"/>
                    <a:pt x="212" y="466"/>
                  </a:cubicBezTo>
                  <a:cubicBezTo>
                    <a:pt x="225" y="451"/>
                    <a:pt x="238" y="434"/>
                    <a:pt x="248" y="413"/>
                  </a:cubicBezTo>
                  <a:cubicBezTo>
                    <a:pt x="251" y="406"/>
                    <a:pt x="259" y="404"/>
                    <a:pt x="266" y="407"/>
                  </a:cubicBezTo>
                  <a:cubicBezTo>
                    <a:pt x="273" y="410"/>
                    <a:pt x="275" y="418"/>
                    <a:pt x="272" y="425"/>
                  </a:cubicBezTo>
                  <a:cubicBezTo>
                    <a:pt x="261" y="449"/>
                    <a:pt x="247" y="467"/>
                    <a:pt x="232" y="483"/>
                  </a:cubicBezTo>
                  <a:cubicBezTo>
                    <a:pt x="229" y="487"/>
                    <a:pt x="225" y="488"/>
                    <a:pt x="222" y="488"/>
                  </a:cubicBezTo>
                  <a:close/>
                  <a:moveTo>
                    <a:pt x="469" y="488"/>
                  </a:moveTo>
                  <a:cubicBezTo>
                    <a:pt x="465" y="488"/>
                    <a:pt x="462" y="487"/>
                    <a:pt x="459" y="483"/>
                  </a:cubicBezTo>
                  <a:cubicBezTo>
                    <a:pt x="444" y="467"/>
                    <a:pt x="430" y="449"/>
                    <a:pt x="419" y="425"/>
                  </a:cubicBezTo>
                  <a:cubicBezTo>
                    <a:pt x="416" y="418"/>
                    <a:pt x="418" y="410"/>
                    <a:pt x="425" y="407"/>
                  </a:cubicBezTo>
                  <a:cubicBezTo>
                    <a:pt x="432" y="404"/>
                    <a:pt x="440" y="406"/>
                    <a:pt x="443" y="413"/>
                  </a:cubicBezTo>
                  <a:cubicBezTo>
                    <a:pt x="453" y="434"/>
                    <a:pt x="465" y="451"/>
                    <a:pt x="479" y="466"/>
                  </a:cubicBezTo>
                  <a:cubicBezTo>
                    <a:pt x="484" y="471"/>
                    <a:pt x="483" y="480"/>
                    <a:pt x="478" y="485"/>
                  </a:cubicBezTo>
                  <a:cubicBezTo>
                    <a:pt x="475" y="487"/>
                    <a:pt x="472" y="488"/>
                    <a:pt x="469" y="488"/>
                  </a:cubicBezTo>
                  <a:close/>
                  <a:moveTo>
                    <a:pt x="428" y="71"/>
                  </a:moveTo>
                  <a:cubicBezTo>
                    <a:pt x="417" y="55"/>
                    <a:pt x="417" y="55"/>
                    <a:pt x="417" y="55"/>
                  </a:cubicBezTo>
                  <a:cubicBezTo>
                    <a:pt x="414" y="50"/>
                    <a:pt x="414" y="44"/>
                    <a:pt x="417" y="39"/>
                  </a:cubicBezTo>
                  <a:cubicBezTo>
                    <a:pt x="427" y="27"/>
                    <a:pt x="427" y="27"/>
                    <a:pt x="427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71"/>
                    <a:pt x="365" y="71"/>
                    <a:pt x="365" y="71"/>
                  </a:cubicBezTo>
                  <a:lnTo>
                    <a:pt x="428" y="71"/>
                  </a:lnTo>
                  <a:close/>
                </a:path>
              </a:pathLst>
            </a:cu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756EA318-2188-4CB8-82DA-C2DC22E1147D}"/>
                </a:ext>
              </a:extLst>
            </p:cNvPr>
            <p:cNvSpPr txBox="1"/>
            <p:nvPr/>
          </p:nvSpPr>
          <p:spPr>
            <a:xfrm>
              <a:off x="9799489" y="5873688"/>
              <a:ext cx="727311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DB55016-1B4B-4AB5-92E0-6794AE5A3EDF}"/>
              </a:ext>
            </a:extLst>
          </p:cNvPr>
          <p:cNvSpPr txBox="1"/>
          <p:nvPr/>
        </p:nvSpPr>
        <p:spPr>
          <a:xfrm rot="21265043">
            <a:off x="37759" y="833227"/>
            <a:ext cx="52549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100000">
                      <a:srgbClr val="68FF97"/>
                    </a:gs>
                    <a:gs pos="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EnjoyTime</a:t>
            </a:r>
            <a:endParaRPr kumimoji="0" lang="en-US" altLang="zh-CN" sz="8000" b="0" i="1" u="none" strike="noStrike" kern="1200" cap="none" spc="0" normalizeH="0" baseline="0" noProof="0" dirty="0">
              <a:ln>
                <a:noFill/>
              </a:ln>
              <a:gradFill>
                <a:gsLst>
                  <a:gs pos="52000">
                    <a:srgbClr val="34F1CB"/>
                  </a:gs>
                  <a:gs pos="100000">
                    <a:srgbClr val="68FF97"/>
                  </a:gs>
                  <a:gs pos="0">
                    <a:srgbClr val="01E4FE"/>
                  </a:gs>
                </a:gsLst>
                <a:lin ang="27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8194346-D64D-475D-B46E-B18396D9E436}"/>
              </a:ext>
            </a:extLst>
          </p:cNvPr>
          <p:cNvSpPr/>
          <p:nvPr/>
        </p:nvSpPr>
        <p:spPr>
          <a:xfrm rot="10800000">
            <a:off x="5369865" y="240724"/>
            <a:ext cx="6822135" cy="631406"/>
          </a:xfrm>
          <a:prstGeom prst="rect">
            <a:avLst/>
          </a:prstGeom>
          <a:gradFill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D6C89AB5-B408-4CF2-B4D3-C6AA8A912A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733" y="368359"/>
            <a:ext cx="1819595" cy="40011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716872F6-35E7-4634-ACDC-36284C3CF387}"/>
              </a:ext>
            </a:extLst>
          </p:cNvPr>
          <p:cNvSpPr txBox="1"/>
          <p:nvPr/>
        </p:nvSpPr>
        <p:spPr>
          <a:xfrm>
            <a:off x="5542635" y="375180"/>
            <a:ext cx="3956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点击输入标题文字</a:t>
            </a:r>
            <a:endParaRPr kumimoji="0" lang="en-US" altLang="zh-CN" sz="2000" b="1" i="0" u="none" strike="noStrike" kern="1200" cap="none" spc="300" normalizeH="0" baseline="0" noProof="0" dirty="0">
              <a:ln>
                <a:noFill/>
              </a:ln>
              <a:solidFill>
                <a:srgbClr val="12574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7FDA092A-AD57-4B79-80EE-056E17196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78" y="904387"/>
            <a:ext cx="5387492" cy="5387492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DD5FC0F3-198F-4786-B9F2-59DC402A4700}"/>
              </a:ext>
            </a:extLst>
          </p:cNvPr>
          <p:cNvSpPr/>
          <p:nvPr/>
        </p:nvSpPr>
        <p:spPr>
          <a:xfrm>
            <a:off x="7428114" y="6282765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</p:spTree>
    <p:extLst>
      <p:ext uri="{BB962C8B-B14F-4D97-AF65-F5344CB8AC3E}">
        <p14:creationId xmlns:p14="http://schemas.microsoft.com/office/powerpoint/2010/main" val="4257678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2A0FBDEF-77B4-4FC5-A869-83653354B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93571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014073" y="2157073"/>
            <a:ext cx="2543853" cy="2543853"/>
            <a:chOff x="1014073" y="2157073"/>
            <a:chExt cx="2543853" cy="254385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3663A9C-79FD-4666-A8D8-F5302AB4FCBE}"/>
                </a:ext>
              </a:extLst>
            </p:cNvPr>
            <p:cNvSpPr/>
            <p:nvPr/>
          </p:nvSpPr>
          <p:spPr>
            <a:xfrm>
              <a:off x="1014073" y="2157073"/>
              <a:ext cx="2543853" cy="2543853"/>
            </a:xfrm>
            <a:prstGeom prst="rect">
              <a:avLst/>
            </a:pr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E986B6F3-CE04-467B-9447-C29DCF05B52C}"/>
                </a:ext>
              </a:extLst>
            </p:cNvPr>
            <p:cNvGrpSpPr/>
            <p:nvPr/>
          </p:nvGrpSpPr>
          <p:grpSpPr>
            <a:xfrm>
              <a:off x="1352112" y="2685300"/>
              <a:ext cx="1867774" cy="1487399"/>
              <a:chOff x="2188120" y="2495112"/>
              <a:chExt cx="1867774" cy="1487399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C98940F-6B4E-47E0-9050-73E5B98B14C1}"/>
                  </a:ext>
                </a:extLst>
              </p:cNvPr>
              <p:cNvSpPr txBox="1"/>
              <p:nvPr/>
            </p:nvSpPr>
            <p:spPr>
              <a:xfrm>
                <a:off x="2188120" y="2495112"/>
                <a:ext cx="186777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WRITE</a:t>
                </a: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A7363D28-9AE3-4D30-9422-F6B346DABCE3}"/>
                  </a:ext>
                </a:extLst>
              </p:cNvPr>
              <p:cNvSpPr/>
              <p:nvPr/>
            </p:nvSpPr>
            <p:spPr>
              <a:xfrm>
                <a:off x="2416140" y="2946424"/>
                <a:ext cx="141173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YOUR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FE673824-465D-4FAA-8197-6EFB2FA5FE75}"/>
                  </a:ext>
                </a:extLst>
              </p:cNvPr>
              <p:cNvSpPr/>
              <p:nvPr/>
            </p:nvSpPr>
            <p:spPr>
              <a:xfrm>
                <a:off x="2334629" y="3397736"/>
                <a:ext cx="157475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TITLE</a:t>
                </a:r>
              </a:p>
            </p:txBody>
          </p:sp>
        </p:grp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914A1A78-EA7E-42C1-A0CB-710C6FBF91EF}"/>
              </a:ext>
            </a:extLst>
          </p:cNvPr>
          <p:cNvSpPr txBox="1"/>
          <p:nvPr/>
        </p:nvSpPr>
        <p:spPr>
          <a:xfrm>
            <a:off x="7052431" y="1326076"/>
            <a:ext cx="26956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Click Here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To Add Your Title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E3DBAF-A67E-4C5D-9882-E581FA5C54DC}"/>
              </a:ext>
            </a:extLst>
          </p:cNvPr>
          <p:cNvSpPr txBox="1"/>
          <p:nvPr/>
        </p:nvSpPr>
        <p:spPr>
          <a:xfrm>
            <a:off x="5910391" y="4005737"/>
            <a:ext cx="5020456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465916F-A16A-4C85-8A82-3DCD56BBB4F0}"/>
              </a:ext>
            </a:extLst>
          </p:cNvPr>
          <p:cNvSpPr/>
          <p:nvPr/>
        </p:nvSpPr>
        <p:spPr>
          <a:xfrm rot="5400000" flipH="1">
            <a:off x="11204789" y="3361582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667297" y="2364040"/>
            <a:ext cx="1465943" cy="1465943"/>
            <a:chOff x="7667297" y="2364040"/>
            <a:chExt cx="1465943" cy="1465943"/>
          </a:xfrm>
        </p:grpSpPr>
        <p:sp>
          <p:nvSpPr>
            <p:cNvPr id="11" name="椭圆 10"/>
            <p:cNvSpPr/>
            <p:nvPr/>
          </p:nvSpPr>
          <p:spPr>
            <a:xfrm>
              <a:off x="7667297" y="2364040"/>
              <a:ext cx="1465943" cy="1465943"/>
            </a:xfrm>
            <a:prstGeom prst="ellipse">
              <a:avLst/>
            </a:prstGeom>
            <a:gradFill>
              <a:gsLst>
                <a:gs pos="52000">
                  <a:srgbClr val="34F1CB"/>
                </a:gs>
                <a:gs pos="0">
                  <a:srgbClr val="68FF97"/>
                </a:gs>
                <a:gs pos="100000">
                  <a:srgbClr val="01E4FE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7943982" y="2685300"/>
              <a:ext cx="953275" cy="801157"/>
            </a:xfrm>
            <a:custGeom>
              <a:avLst/>
              <a:gdLst>
                <a:gd name="T0" fmla="*/ 35 w 832"/>
                <a:gd name="T1" fmla="*/ 683 h 715"/>
                <a:gd name="T2" fmla="*/ 477 w 832"/>
                <a:gd name="T3" fmla="*/ 258 h 715"/>
                <a:gd name="T4" fmla="*/ 523 w 832"/>
                <a:gd name="T5" fmla="*/ 397 h 715"/>
                <a:gd name="T6" fmla="*/ 788 w 832"/>
                <a:gd name="T7" fmla="*/ 683 h 715"/>
                <a:gd name="T8" fmla="*/ 574 w 832"/>
                <a:gd name="T9" fmla="*/ 715 h 715"/>
                <a:gd name="T10" fmla="*/ 512 w 832"/>
                <a:gd name="T11" fmla="*/ 602 h 715"/>
                <a:gd name="T12" fmla="*/ 598 w 832"/>
                <a:gd name="T13" fmla="*/ 683 h 715"/>
                <a:gd name="T14" fmla="*/ 495 w 832"/>
                <a:gd name="T15" fmla="*/ 414 h 715"/>
                <a:gd name="T16" fmla="*/ 463 w 832"/>
                <a:gd name="T17" fmla="*/ 498 h 715"/>
                <a:gd name="T18" fmla="*/ 425 w 832"/>
                <a:gd name="T19" fmla="*/ 527 h 715"/>
                <a:gd name="T20" fmla="*/ 388 w 832"/>
                <a:gd name="T21" fmla="*/ 415 h 715"/>
                <a:gd name="T22" fmla="*/ 349 w 832"/>
                <a:gd name="T23" fmla="*/ 432 h 715"/>
                <a:gd name="T24" fmla="*/ 300 w 832"/>
                <a:gd name="T25" fmla="*/ 455 h 715"/>
                <a:gd name="T26" fmla="*/ 91 w 832"/>
                <a:gd name="T27" fmla="*/ 683 h 715"/>
                <a:gd name="T28" fmla="*/ 261 w 832"/>
                <a:gd name="T29" fmla="*/ 571 h 715"/>
                <a:gd name="T30" fmla="*/ 250 w 832"/>
                <a:gd name="T31" fmla="*/ 683 h 715"/>
                <a:gd name="T32" fmla="*/ 329 w 832"/>
                <a:gd name="T33" fmla="*/ 715 h 715"/>
                <a:gd name="T34" fmla="*/ 370 w 832"/>
                <a:gd name="T35" fmla="*/ 699 h 715"/>
                <a:gd name="T36" fmla="*/ 421 w 832"/>
                <a:gd name="T37" fmla="*/ 710 h 715"/>
                <a:gd name="T38" fmla="*/ 404 w 832"/>
                <a:gd name="T39" fmla="*/ 597 h 715"/>
                <a:gd name="T40" fmla="*/ 508 w 832"/>
                <a:gd name="T41" fmla="*/ 683 h 715"/>
                <a:gd name="T42" fmla="*/ 435 w 832"/>
                <a:gd name="T43" fmla="*/ 452 h 715"/>
                <a:gd name="T44" fmla="*/ 480 w 832"/>
                <a:gd name="T45" fmla="*/ 381 h 715"/>
                <a:gd name="T46" fmla="*/ 442 w 832"/>
                <a:gd name="T47" fmla="*/ 260 h 715"/>
                <a:gd name="T48" fmla="*/ 358 w 832"/>
                <a:gd name="T49" fmla="*/ 306 h 715"/>
                <a:gd name="T50" fmla="*/ 366 w 832"/>
                <a:gd name="T51" fmla="*/ 352 h 715"/>
                <a:gd name="T52" fmla="*/ 369 w 832"/>
                <a:gd name="T53" fmla="*/ 363 h 715"/>
                <a:gd name="T54" fmla="*/ 407 w 832"/>
                <a:gd name="T55" fmla="*/ 346 h 715"/>
                <a:gd name="T56" fmla="*/ 605 w 832"/>
                <a:gd name="T57" fmla="*/ 392 h 715"/>
                <a:gd name="T58" fmla="*/ 511 w 832"/>
                <a:gd name="T59" fmla="*/ 319 h 715"/>
                <a:gd name="T60" fmla="*/ 519 w 832"/>
                <a:gd name="T61" fmla="*/ 262 h 715"/>
                <a:gd name="T62" fmla="*/ 560 w 832"/>
                <a:gd name="T63" fmla="*/ 241 h 715"/>
                <a:gd name="T64" fmla="*/ 679 w 832"/>
                <a:gd name="T65" fmla="*/ 230 h 715"/>
                <a:gd name="T66" fmla="*/ 759 w 832"/>
                <a:gd name="T67" fmla="*/ 337 h 715"/>
                <a:gd name="T68" fmla="*/ 659 w 832"/>
                <a:gd name="T69" fmla="*/ 376 h 715"/>
                <a:gd name="T70" fmla="*/ 644 w 832"/>
                <a:gd name="T71" fmla="*/ 345 h 715"/>
                <a:gd name="T72" fmla="*/ 729 w 832"/>
                <a:gd name="T73" fmla="*/ 321 h 715"/>
                <a:gd name="T74" fmla="*/ 604 w 832"/>
                <a:gd name="T75" fmla="*/ 249 h 715"/>
                <a:gd name="T76" fmla="*/ 542 w 832"/>
                <a:gd name="T77" fmla="*/ 300 h 715"/>
                <a:gd name="T78" fmla="*/ 599 w 832"/>
                <a:gd name="T79" fmla="*/ 360 h 715"/>
                <a:gd name="T80" fmla="*/ 35 w 832"/>
                <a:gd name="T81" fmla="*/ 231 h 715"/>
                <a:gd name="T82" fmla="*/ 35 w 832"/>
                <a:gd name="T83" fmla="*/ 107 h 715"/>
                <a:gd name="T84" fmla="*/ 135 w 832"/>
                <a:gd name="T85" fmla="*/ 50 h 715"/>
                <a:gd name="T86" fmla="*/ 320 w 832"/>
                <a:gd name="T87" fmla="*/ 89 h 715"/>
                <a:gd name="T88" fmla="*/ 343 w 832"/>
                <a:gd name="T89" fmla="*/ 203 h 715"/>
                <a:gd name="T90" fmla="*/ 205 w 832"/>
                <a:gd name="T91" fmla="*/ 256 h 715"/>
                <a:gd name="T92" fmla="*/ 228 w 832"/>
                <a:gd name="T93" fmla="*/ 213 h 715"/>
                <a:gd name="T94" fmla="*/ 299 w 832"/>
                <a:gd name="T95" fmla="*/ 113 h 715"/>
                <a:gd name="T96" fmla="*/ 110 w 832"/>
                <a:gd name="T97" fmla="*/ 110 h 715"/>
                <a:gd name="T98" fmla="*/ 61 w 832"/>
                <a:gd name="T99" fmla="*/ 179 h 715"/>
                <a:gd name="T100" fmla="*/ 605 w 832"/>
                <a:gd name="T101" fmla="*/ 128 h 715"/>
                <a:gd name="T102" fmla="*/ 543 w 832"/>
                <a:gd name="T103" fmla="*/ 72 h 715"/>
                <a:gd name="T104" fmla="*/ 576 w 832"/>
                <a:gd name="T105" fmla="*/ 20 h 715"/>
                <a:gd name="T106" fmla="*/ 661 w 832"/>
                <a:gd name="T107" fmla="*/ 10 h 715"/>
                <a:gd name="T108" fmla="*/ 717 w 832"/>
                <a:gd name="T109" fmla="*/ 87 h 715"/>
                <a:gd name="T110" fmla="*/ 605 w 832"/>
                <a:gd name="T111" fmla="*/ 128 h 715"/>
                <a:gd name="T112" fmla="*/ 677 w 832"/>
                <a:gd name="T113" fmla="*/ 93 h 715"/>
                <a:gd name="T114" fmla="*/ 652 w 832"/>
                <a:gd name="T115" fmla="*/ 49 h 715"/>
                <a:gd name="T116" fmla="*/ 601 w 832"/>
                <a:gd name="T117" fmla="*/ 41 h 715"/>
                <a:gd name="T118" fmla="*/ 574 w 832"/>
                <a:gd name="T119" fmla="*/ 56 h 715"/>
                <a:gd name="T120" fmla="*/ 576 w 832"/>
                <a:gd name="T121" fmla="*/ 79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2" h="715">
                  <a:moveTo>
                    <a:pt x="16" y="715"/>
                  </a:moveTo>
                  <a:cubicBezTo>
                    <a:pt x="7" y="715"/>
                    <a:pt x="0" y="708"/>
                    <a:pt x="0" y="699"/>
                  </a:cubicBezTo>
                  <a:cubicBezTo>
                    <a:pt x="0" y="690"/>
                    <a:pt x="7" y="683"/>
                    <a:pt x="16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85" y="647"/>
                    <a:pt x="85" y="647"/>
                    <a:pt x="85" y="647"/>
                  </a:cubicBezTo>
                  <a:cubicBezTo>
                    <a:pt x="201" y="556"/>
                    <a:pt x="290" y="430"/>
                    <a:pt x="339" y="260"/>
                  </a:cubicBezTo>
                  <a:cubicBezTo>
                    <a:pt x="339" y="258"/>
                    <a:pt x="339" y="258"/>
                    <a:pt x="339" y="258"/>
                  </a:cubicBezTo>
                  <a:cubicBezTo>
                    <a:pt x="370" y="187"/>
                    <a:pt x="443" y="173"/>
                    <a:pt x="477" y="258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85" y="299"/>
                    <a:pt x="496" y="335"/>
                    <a:pt x="510" y="368"/>
                  </a:cubicBezTo>
                  <a:cubicBezTo>
                    <a:pt x="521" y="393"/>
                    <a:pt x="521" y="393"/>
                    <a:pt x="521" y="393"/>
                  </a:cubicBezTo>
                  <a:cubicBezTo>
                    <a:pt x="523" y="397"/>
                    <a:pt x="523" y="397"/>
                    <a:pt x="523" y="397"/>
                  </a:cubicBezTo>
                  <a:cubicBezTo>
                    <a:pt x="523" y="399"/>
                    <a:pt x="523" y="399"/>
                    <a:pt x="523" y="399"/>
                  </a:cubicBezTo>
                  <a:cubicBezTo>
                    <a:pt x="524" y="401"/>
                    <a:pt x="524" y="401"/>
                    <a:pt x="524" y="401"/>
                  </a:cubicBezTo>
                  <a:cubicBezTo>
                    <a:pt x="581" y="519"/>
                    <a:pt x="673" y="609"/>
                    <a:pt x="765" y="669"/>
                  </a:cubicBezTo>
                  <a:cubicBezTo>
                    <a:pt x="788" y="683"/>
                    <a:pt x="788" y="683"/>
                    <a:pt x="788" y="683"/>
                  </a:cubicBezTo>
                  <a:cubicBezTo>
                    <a:pt x="816" y="683"/>
                    <a:pt x="816" y="683"/>
                    <a:pt x="816" y="683"/>
                  </a:cubicBezTo>
                  <a:cubicBezTo>
                    <a:pt x="825" y="683"/>
                    <a:pt x="832" y="690"/>
                    <a:pt x="832" y="699"/>
                  </a:cubicBezTo>
                  <a:cubicBezTo>
                    <a:pt x="832" y="708"/>
                    <a:pt x="825" y="715"/>
                    <a:pt x="816" y="715"/>
                  </a:cubicBezTo>
                  <a:cubicBezTo>
                    <a:pt x="574" y="715"/>
                    <a:pt x="574" y="715"/>
                    <a:pt x="574" y="715"/>
                  </a:cubicBezTo>
                  <a:cubicBezTo>
                    <a:pt x="565" y="715"/>
                    <a:pt x="557" y="708"/>
                    <a:pt x="557" y="699"/>
                  </a:cubicBezTo>
                  <a:cubicBezTo>
                    <a:pt x="562" y="689"/>
                    <a:pt x="562" y="689"/>
                    <a:pt x="562" y="689"/>
                  </a:cubicBezTo>
                  <a:cubicBezTo>
                    <a:pt x="558" y="684"/>
                    <a:pt x="558" y="684"/>
                    <a:pt x="558" y="684"/>
                  </a:cubicBezTo>
                  <a:cubicBezTo>
                    <a:pt x="541" y="660"/>
                    <a:pt x="523" y="634"/>
                    <a:pt x="512" y="602"/>
                  </a:cubicBezTo>
                  <a:cubicBezTo>
                    <a:pt x="509" y="593"/>
                    <a:pt x="513" y="584"/>
                    <a:pt x="522" y="581"/>
                  </a:cubicBezTo>
                  <a:cubicBezTo>
                    <a:pt x="530" y="578"/>
                    <a:pt x="540" y="582"/>
                    <a:pt x="543" y="591"/>
                  </a:cubicBezTo>
                  <a:cubicBezTo>
                    <a:pt x="568" y="641"/>
                    <a:pt x="568" y="641"/>
                    <a:pt x="568" y="641"/>
                  </a:cubicBezTo>
                  <a:cubicBezTo>
                    <a:pt x="598" y="683"/>
                    <a:pt x="598" y="683"/>
                    <a:pt x="598" y="683"/>
                  </a:cubicBezTo>
                  <a:cubicBezTo>
                    <a:pt x="728" y="683"/>
                    <a:pt x="728" y="683"/>
                    <a:pt x="728" y="683"/>
                  </a:cubicBezTo>
                  <a:cubicBezTo>
                    <a:pt x="725" y="681"/>
                    <a:pt x="725" y="681"/>
                    <a:pt x="725" y="681"/>
                  </a:cubicBezTo>
                  <a:cubicBezTo>
                    <a:pt x="643" y="623"/>
                    <a:pt x="563" y="543"/>
                    <a:pt x="508" y="440"/>
                  </a:cubicBezTo>
                  <a:cubicBezTo>
                    <a:pt x="495" y="414"/>
                    <a:pt x="495" y="414"/>
                    <a:pt x="495" y="414"/>
                  </a:cubicBezTo>
                  <a:cubicBezTo>
                    <a:pt x="491" y="413"/>
                    <a:pt x="491" y="413"/>
                    <a:pt x="491" y="413"/>
                  </a:cubicBezTo>
                  <a:cubicBezTo>
                    <a:pt x="485" y="412"/>
                    <a:pt x="485" y="412"/>
                    <a:pt x="485" y="412"/>
                  </a:cubicBezTo>
                  <a:cubicBezTo>
                    <a:pt x="483" y="412"/>
                    <a:pt x="482" y="413"/>
                    <a:pt x="481" y="414"/>
                  </a:cubicBezTo>
                  <a:cubicBezTo>
                    <a:pt x="474" y="422"/>
                    <a:pt x="466" y="445"/>
                    <a:pt x="463" y="498"/>
                  </a:cubicBezTo>
                  <a:cubicBezTo>
                    <a:pt x="462" y="508"/>
                    <a:pt x="461" y="517"/>
                    <a:pt x="458" y="523"/>
                  </a:cubicBezTo>
                  <a:cubicBezTo>
                    <a:pt x="457" y="525"/>
                    <a:pt x="453" y="534"/>
                    <a:pt x="442" y="535"/>
                  </a:cubicBezTo>
                  <a:cubicBezTo>
                    <a:pt x="441" y="535"/>
                    <a:pt x="441" y="535"/>
                    <a:pt x="441" y="535"/>
                  </a:cubicBezTo>
                  <a:cubicBezTo>
                    <a:pt x="432" y="534"/>
                    <a:pt x="427" y="528"/>
                    <a:pt x="425" y="527"/>
                  </a:cubicBezTo>
                  <a:cubicBezTo>
                    <a:pt x="420" y="519"/>
                    <a:pt x="415" y="504"/>
                    <a:pt x="412" y="491"/>
                  </a:cubicBezTo>
                  <a:cubicBezTo>
                    <a:pt x="407" y="476"/>
                    <a:pt x="403" y="457"/>
                    <a:pt x="399" y="439"/>
                  </a:cubicBezTo>
                  <a:cubicBezTo>
                    <a:pt x="390" y="404"/>
                    <a:pt x="390" y="404"/>
                    <a:pt x="390" y="404"/>
                  </a:cubicBezTo>
                  <a:cubicBezTo>
                    <a:pt x="388" y="415"/>
                    <a:pt x="388" y="415"/>
                    <a:pt x="388" y="415"/>
                  </a:cubicBezTo>
                  <a:cubicBezTo>
                    <a:pt x="385" y="422"/>
                    <a:pt x="383" y="429"/>
                    <a:pt x="381" y="433"/>
                  </a:cubicBezTo>
                  <a:cubicBezTo>
                    <a:pt x="379" y="436"/>
                    <a:pt x="379" y="436"/>
                    <a:pt x="379" y="436"/>
                  </a:cubicBezTo>
                  <a:cubicBezTo>
                    <a:pt x="378" y="437"/>
                    <a:pt x="374" y="442"/>
                    <a:pt x="366" y="442"/>
                  </a:cubicBezTo>
                  <a:cubicBezTo>
                    <a:pt x="356" y="442"/>
                    <a:pt x="351" y="435"/>
                    <a:pt x="349" y="432"/>
                  </a:cubicBezTo>
                  <a:cubicBezTo>
                    <a:pt x="347" y="428"/>
                    <a:pt x="345" y="423"/>
                    <a:pt x="344" y="418"/>
                  </a:cubicBezTo>
                  <a:cubicBezTo>
                    <a:pt x="342" y="410"/>
                    <a:pt x="342" y="410"/>
                    <a:pt x="342" y="410"/>
                  </a:cubicBezTo>
                  <a:cubicBezTo>
                    <a:pt x="325" y="433"/>
                    <a:pt x="325" y="433"/>
                    <a:pt x="325" y="433"/>
                  </a:cubicBezTo>
                  <a:cubicBezTo>
                    <a:pt x="317" y="441"/>
                    <a:pt x="309" y="449"/>
                    <a:pt x="300" y="455"/>
                  </a:cubicBezTo>
                  <a:cubicBezTo>
                    <a:pt x="288" y="463"/>
                    <a:pt x="288" y="463"/>
                    <a:pt x="288" y="463"/>
                  </a:cubicBezTo>
                  <a:cubicBezTo>
                    <a:pt x="281" y="475"/>
                    <a:pt x="281" y="475"/>
                    <a:pt x="281" y="475"/>
                  </a:cubicBezTo>
                  <a:cubicBezTo>
                    <a:pt x="242" y="538"/>
                    <a:pt x="196" y="593"/>
                    <a:pt x="144" y="640"/>
                  </a:cubicBezTo>
                  <a:cubicBezTo>
                    <a:pt x="91" y="683"/>
                    <a:pt x="91" y="683"/>
                    <a:pt x="91" y="683"/>
                  </a:cubicBezTo>
                  <a:cubicBezTo>
                    <a:pt x="181" y="683"/>
                    <a:pt x="181" y="683"/>
                    <a:pt x="181" y="683"/>
                  </a:cubicBezTo>
                  <a:cubicBezTo>
                    <a:pt x="211" y="634"/>
                    <a:pt x="211" y="634"/>
                    <a:pt x="211" y="634"/>
                  </a:cubicBezTo>
                  <a:cubicBezTo>
                    <a:pt x="221" y="616"/>
                    <a:pt x="231" y="598"/>
                    <a:pt x="239" y="579"/>
                  </a:cubicBezTo>
                  <a:cubicBezTo>
                    <a:pt x="243" y="571"/>
                    <a:pt x="253" y="568"/>
                    <a:pt x="261" y="571"/>
                  </a:cubicBezTo>
                  <a:cubicBezTo>
                    <a:pt x="269" y="575"/>
                    <a:pt x="272" y="585"/>
                    <a:pt x="269" y="593"/>
                  </a:cubicBezTo>
                  <a:cubicBezTo>
                    <a:pt x="260" y="612"/>
                    <a:pt x="250" y="631"/>
                    <a:pt x="239" y="650"/>
                  </a:cubicBezTo>
                  <a:cubicBezTo>
                    <a:pt x="219" y="683"/>
                    <a:pt x="219" y="683"/>
                    <a:pt x="219" y="683"/>
                  </a:cubicBezTo>
                  <a:cubicBezTo>
                    <a:pt x="250" y="683"/>
                    <a:pt x="250" y="683"/>
                    <a:pt x="250" y="683"/>
                  </a:cubicBezTo>
                  <a:cubicBezTo>
                    <a:pt x="259" y="683"/>
                    <a:pt x="266" y="690"/>
                    <a:pt x="266" y="699"/>
                  </a:cubicBezTo>
                  <a:cubicBezTo>
                    <a:pt x="266" y="708"/>
                    <a:pt x="259" y="715"/>
                    <a:pt x="250" y="715"/>
                  </a:cubicBezTo>
                  <a:lnTo>
                    <a:pt x="16" y="715"/>
                  </a:lnTo>
                  <a:close/>
                  <a:moveTo>
                    <a:pt x="329" y="715"/>
                  </a:moveTo>
                  <a:cubicBezTo>
                    <a:pt x="320" y="715"/>
                    <a:pt x="313" y="708"/>
                    <a:pt x="313" y="699"/>
                  </a:cubicBezTo>
                  <a:cubicBezTo>
                    <a:pt x="313" y="690"/>
                    <a:pt x="320" y="683"/>
                    <a:pt x="329" y="683"/>
                  </a:cubicBezTo>
                  <a:cubicBezTo>
                    <a:pt x="354" y="683"/>
                    <a:pt x="354" y="683"/>
                    <a:pt x="354" y="683"/>
                  </a:cubicBezTo>
                  <a:cubicBezTo>
                    <a:pt x="363" y="683"/>
                    <a:pt x="370" y="690"/>
                    <a:pt x="370" y="699"/>
                  </a:cubicBezTo>
                  <a:cubicBezTo>
                    <a:pt x="370" y="708"/>
                    <a:pt x="363" y="715"/>
                    <a:pt x="354" y="715"/>
                  </a:cubicBezTo>
                  <a:lnTo>
                    <a:pt x="329" y="715"/>
                  </a:lnTo>
                  <a:close/>
                  <a:moveTo>
                    <a:pt x="432" y="715"/>
                  </a:moveTo>
                  <a:cubicBezTo>
                    <a:pt x="428" y="715"/>
                    <a:pt x="424" y="713"/>
                    <a:pt x="421" y="710"/>
                  </a:cubicBezTo>
                  <a:cubicBezTo>
                    <a:pt x="419" y="709"/>
                    <a:pt x="419" y="709"/>
                    <a:pt x="419" y="709"/>
                  </a:cubicBezTo>
                  <a:cubicBezTo>
                    <a:pt x="418" y="707"/>
                    <a:pt x="418" y="707"/>
                    <a:pt x="418" y="707"/>
                  </a:cubicBezTo>
                  <a:cubicBezTo>
                    <a:pt x="415" y="705"/>
                    <a:pt x="413" y="701"/>
                    <a:pt x="413" y="697"/>
                  </a:cubicBezTo>
                  <a:cubicBezTo>
                    <a:pt x="404" y="597"/>
                    <a:pt x="404" y="597"/>
                    <a:pt x="404" y="597"/>
                  </a:cubicBezTo>
                  <a:cubicBezTo>
                    <a:pt x="403" y="588"/>
                    <a:pt x="410" y="580"/>
                    <a:pt x="419" y="580"/>
                  </a:cubicBezTo>
                  <a:cubicBezTo>
                    <a:pt x="428" y="579"/>
                    <a:pt x="436" y="585"/>
                    <a:pt x="436" y="594"/>
                  </a:cubicBezTo>
                  <a:cubicBezTo>
                    <a:pt x="444" y="683"/>
                    <a:pt x="444" y="683"/>
                    <a:pt x="444" y="683"/>
                  </a:cubicBezTo>
                  <a:cubicBezTo>
                    <a:pt x="508" y="683"/>
                    <a:pt x="508" y="683"/>
                    <a:pt x="508" y="683"/>
                  </a:cubicBezTo>
                  <a:cubicBezTo>
                    <a:pt x="517" y="683"/>
                    <a:pt x="524" y="690"/>
                    <a:pt x="524" y="699"/>
                  </a:cubicBezTo>
                  <a:cubicBezTo>
                    <a:pt x="524" y="708"/>
                    <a:pt x="517" y="715"/>
                    <a:pt x="508" y="715"/>
                  </a:cubicBezTo>
                  <a:lnTo>
                    <a:pt x="432" y="715"/>
                  </a:lnTo>
                  <a:close/>
                  <a:moveTo>
                    <a:pt x="435" y="452"/>
                  </a:moveTo>
                  <a:cubicBezTo>
                    <a:pt x="436" y="448"/>
                    <a:pt x="436" y="448"/>
                    <a:pt x="436" y="448"/>
                  </a:cubicBezTo>
                  <a:cubicBezTo>
                    <a:pt x="440" y="423"/>
                    <a:pt x="447" y="405"/>
                    <a:pt x="456" y="393"/>
                  </a:cubicBezTo>
                  <a:cubicBezTo>
                    <a:pt x="461" y="388"/>
                    <a:pt x="465" y="384"/>
                    <a:pt x="471" y="382"/>
                  </a:cubicBezTo>
                  <a:cubicBezTo>
                    <a:pt x="480" y="381"/>
                    <a:pt x="480" y="381"/>
                    <a:pt x="480" y="381"/>
                  </a:cubicBezTo>
                  <a:cubicBezTo>
                    <a:pt x="478" y="376"/>
                    <a:pt x="478" y="376"/>
                    <a:pt x="478" y="376"/>
                  </a:cubicBezTo>
                  <a:cubicBezTo>
                    <a:pt x="469" y="354"/>
                    <a:pt x="461" y="330"/>
                    <a:pt x="455" y="306"/>
                  </a:cubicBezTo>
                  <a:cubicBezTo>
                    <a:pt x="447" y="269"/>
                    <a:pt x="447" y="269"/>
                    <a:pt x="447" y="269"/>
                  </a:cubicBezTo>
                  <a:cubicBezTo>
                    <a:pt x="442" y="260"/>
                    <a:pt x="442" y="260"/>
                    <a:pt x="442" y="260"/>
                  </a:cubicBezTo>
                  <a:cubicBezTo>
                    <a:pt x="428" y="231"/>
                    <a:pt x="409" y="227"/>
                    <a:pt x="393" y="238"/>
                  </a:cubicBezTo>
                  <a:cubicBezTo>
                    <a:pt x="377" y="255"/>
                    <a:pt x="377" y="255"/>
                    <a:pt x="377" y="255"/>
                  </a:cubicBezTo>
                  <a:cubicBezTo>
                    <a:pt x="369" y="270"/>
                    <a:pt x="369" y="270"/>
                    <a:pt x="369" y="270"/>
                  </a:cubicBezTo>
                  <a:cubicBezTo>
                    <a:pt x="358" y="306"/>
                    <a:pt x="358" y="306"/>
                    <a:pt x="358" y="306"/>
                  </a:cubicBezTo>
                  <a:cubicBezTo>
                    <a:pt x="342" y="347"/>
                    <a:pt x="342" y="347"/>
                    <a:pt x="342" y="347"/>
                  </a:cubicBezTo>
                  <a:cubicBezTo>
                    <a:pt x="343" y="346"/>
                    <a:pt x="343" y="346"/>
                    <a:pt x="343" y="346"/>
                  </a:cubicBezTo>
                  <a:cubicBezTo>
                    <a:pt x="345" y="344"/>
                    <a:pt x="349" y="343"/>
                    <a:pt x="354" y="344"/>
                  </a:cubicBezTo>
                  <a:cubicBezTo>
                    <a:pt x="362" y="345"/>
                    <a:pt x="366" y="351"/>
                    <a:pt x="366" y="352"/>
                  </a:cubicBezTo>
                  <a:cubicBezTo>
                    <a:pt x="366" y="352"/>
                    <a:pt x="366" y="352"/>
                    <a:pt x="366" y="352"/>
                  </a:cubicBezTo>
                  <a:cubicBezTo>
                    <a:pt x="368" y="356"/>
                    <a:pt x="368" y="356"/>
                    <a:pt x="368" y="356"/>
                  </a:cubicBezTo>
                  <a:cubicBezTo>
                    <a:pt x="368" y="357"/>
                    <a:pt x="368" y="357"/>
                    <a:pt x="368" y="357"/>
                  </a:cubicBezTo>
                  <a:cubicBezTo>
                    <a:pt x="369" y="363"/>
                    <a:pt x="369" y="363"/>
                    <a:pt x="369" y="363"/>
                  </a:cubicBezTo>
                  <a:cubicBezTo>
                    <a:pt x="376" y="346"/>
                    <a:pt x="376" y="346"/>
                    <a:pt x="376" y="346"/>
                  </a:cubicBezTo>
                  <a:cubicBezTo>
                    <a:pt x="377" y="345"/>
                    <a:pt x="379" y="342"/>
                    <a:pt x="382" y="340"/>
                  </a:cubicBezTo>
                  <a:cubicBezTo>
                    <a:pt x="389" y="335"/>
                    <a:pt x="397" y="337"/>
                    <a:pt x="401" y="340"/>
                  </a:cubicBezTo>
                  <a:cubicBezTo>
                    <a:pt x="404" y="342"/>
                    <a:pt x="406" y="345"/>
                    <a:pt x="407" y="346"/>
                  </a:cubicBezTo>
                  <a:cubicBezTo>
                    <a:pt x="411" y="353"/>
                    <a:pt x="415" y="367"/>
                    <a:pt x="418" y="380"/>
                  </a:cubicBezTo>
                  <a:cubicBezTo>
                    <a:pt x="422" y="395"/>
                    <a:pt x="426" y="414"/>
                    <a:pt x="430" y="432"/>
                  </a:cubicBezTo>
                  <a:lnTo>
                    <a:pt x="435" y="452"/>
                  </a:lnTo>
                  <a:close/>
                  <a:moveTo>
                    <a:pt x="605" y="392"/>
                  </a:moveTo>
                  <a:cubicBezTo>
                    <a:pt x="603" y="392"/>
                    <a:pt x="600" y="392"/>
                    <a:pt x="597" y="392"/>
                  </a:cubicBezTo>
                  <a:cubicBezTo>
                    <a:pt x="587" y="391"/>
                    <a:pt x="577" y="390"/>
                    <a:pt x="568" y="388"/>
                  </a:cubicBezTo>
                  <a:cubicBezTo>
                    <a:pt x="550" y="383"/>
                    <a:pt x="531" y="375"/>
                    <a:pt x="519" y="361"/>
                  </a:cubicBezTo>
                  <a:cubicBezTo>
                    <a:pt x="509" y="349"/>
                    <a:pt x="506" y="334"/>
                    <a:pt x="511" y="319"/>
                  </a:cubicBezTo>
                  <a:cubicBezTo>
                    <a:pt x="512" y="314"/>
                    <a:pt x="512" y="314"/>
                    <a:pt x="512" y="314"/>
                  </a:cubicBezTo>
                  <a:cubicBezTo>
                    <a:pt x="510" y="310"/>
                    <a:pt x="510" y="310"/>
                    <a:pt x="510" y="310"/>
                  </a:cubicBezTo>
                  <a:cubicBezTo>
                    <a:pt x="510" y="309"/>
                    <a:pt x="510" y="309"/>
                    <a:pt x="510" y="309"/>
                  </a:cubicBezTo>
                  <a:cubicBezTo>
                    <a:pt x="503" y="292"/>
                    <a:pt x="510" y="274"/>
                    <a:pt x="519" y="262"/>
                  </a:cubicBezTo>
                  <a:cubicBezTo>
                    <a:pt x="525" y="254"/>
                    <a:pt x="534" y="247"/>
                    <a:pt x="545" y="245"/>
                  </a:cubicBezTo>
                  <a:cubicBezTo>
                    <a:pt x="548" y="244"/>
                    <a:pt x="551" y="243"/>
                    <a:pt x="554" y="243"/>
                  </a:cubicBezTo>
                  <a:cubicBezTo>
                    <a:pt x="558" y="243"/>
                    <a:pt x="558" y="243"/>
                    <a:pt x="558" y="243"/>
                  </a:cubicBezTo>
                  <a:cubicBezTo>
                    <a:pt x="560" y="241"/>
                    <a:pt x="560" y="241"/>
                    <a:pt x="560" y="241"/>
                  </a:cubicBezTo>
                  <a:cubicBezTo>
                    <a:pt x="569" y="229"/>
                    <a:pt x="583" y="220"/>
                    <a:pt x="597" y="217"/>
                  </a:cubicBezTo>
                  <a:cubicBezTo>
                    <a:pt x="616" y="213"/>
                    <a:pt x="637" y="217"/>
                    <a:pt x="653" y="233"/>
                  </a:cubicBezTo>
                  <a:cubicBezTo>
                    <a:pt x="658" y="238"/>
                    <a:pt x="658" y="238"/>
                    <a:pt x="658" y="238"/>
                  </a:cubicBezTo>
                  <a:cubicBezTo>
                    <a:pt x="679" y="230"/>
                    <a:pt x="679" y="230"/>
                    <a:pt x="679" y="230"/>
                  </a:cubicBezTo>
                  <a:cubicBezTo>
                    <a:pt x="702" y="226"/>
                    <a:pt x="724" y="233"/>
                    <a:pt x="741" y="248"/>
                  </a:cubicBezTo>
                  <a:cubicBezTo>
                    <a:pt x="763" y="267"/>
                    <a:pt x="775" y="301"/>
                    <a:pt x="760" y="332"/>
                  </a:cubicBezTo>
                  <a:cubicBezTo>
                    <a:pt x="759" y="333"/>
                    <a:pt x="759" y="333"/>
                    <a:pt x="759" y="333"/>
                  </a:cubicBezTo>
                  <a:cubicBezTo>
                    <a:pt x="759" y="337"/>
                    <a:pt x="759" y="337"/>
                    <a:pt x="759" y="337"/>
                  </a:cubicBezTo>
                  <a:cubicBezTo>
                    <a:pt x="759" y="337"/>
                    <a:pt x="759" y="337"/>
                    <a:pt x="759" y="337"/>
                  </a:cubicBezTo>
                  <a:cubicBezTo>
                    <a:pt x="758" y="361"/>
                    <a:pt x="739" y="378"/>
                    <a:pt x="720" y="385"/>
                  </a:cubicBezTo>
                  <a:cubicBezTo>
                    <a:pt x="702" y="392"/>
                    <a:pt x="680" y="391"/>
                    <a:pt x="662" y="378"/>
                  </a:cubicBezTo>
                  <a:cubicBezTo>
                    <a:pt x="659" y="376"/>
                    <a:pt x="659" y="376"/>
                    <a:pt x="659" y="376"/>
                  </a:cubicBezTo>
                  <a:cubicBezTo>
                    <a:pt x="635" y="388"/>
                    <a:pt x="635" y="388"/>
                    <a:pt x="635" y="388"/>
                  </a:cubicBezTo>
                  <a:cubicBezTo>
                    <a:pt x="625" y="390"/>
                    <a:pt x="615" y="392"/>
                    <a:pt x="605" y="392"/>
                  </a:cubicBezTo>
                  <a:close/>
                  <a:moveTo>
                    <a:pt x="599" y="360"/>
                  </a:moveTo>
                  <a:cubicBezTo>
                    <a:pt x="623" y="360"/>
                    <a:pt x="640" y="353"/>
                    <a:pt x="644" y="345"/>
                  </a:cubicBezTo>
                  <a:cubicBezTo>
                    <a:pt x="650" y="334"/>
                    <a:pt x="665" y="333"/>
                    <a:pt x="672" y="343"/>
                  </a:cubicBezTo>
                  <a:cubicBezTo>
                    <a:pt x="682" y="357"/>
                    <a:pt x="697" y="359"/>
                    <a:pt x="709" y="355"/>
                  </a:cubicBezTo>
                  <a:cubicBezTo>
                    <a:pt x="722" y="350"/>
                    <a:pt x="728" y="339"/>
                    <a:pt x="727" y="332"/>
                  </a:cubicBezTo>
                  <a:cubicBezTo>
                    <a:pt x="726" y="328"/>
                    <a:pt x="727" y="324"/>
                    <a:pt x="729" y="321"/>
                  </a:cubicBezTo>
                  <a:cubicBezTo>
                    <a:pt x="739" y="305"/>
                    <a:pt x="734" y="285"/>
                    <a:pt x="719" y="272"/>
                  </a:cubicBezTo>
                  <a:cubicBezTo>
                    <a:pt x="705" y="260"/>
                    <a:pt x="684" y="256"/>
                    <a:pt x="663" y="273"/>
                  </a:cubicBezTo>
                  <a:cubicBezTo>
                    <a:pt x="655" y="280"/>
                    <a:pt x="643" y="277"/>
                    <a:pt x="639" y="268"/>
                  </a:cubicBezTo>
                  <a:cubicBezTo>
                    <a:pt x="629" y="249"/>
                    <a:pt x="615" y="246"/>
                    <a:pt x="604" y="249"/>
                  </a:cubicBezTo>
                  <a:cubicBezTo>
                    <a:pt x="590" y="252"/>
                    <a:pt x="583" y="262"/>
                    <a:pt x="583" y="267"/>
                  </a:cubicBezTo>
                  <a:cubicBezTo>
                    <a:pt x="581" y="281"/>
                    <a:pt x="564" y="287"/>
                    <a:pt x="554" y="276"/>
                  </a:cubicBezTo>
                  <a:cubicBezTo>
                    <a:pt x="553" y="275"/>
                    <a:pt x="549" y="276"/>
                    <a:pt x="544" y="282"/>
                  </a:cubicBezTo>
                  <a:cubicBezTo>
                    <a:pt x="538" y="291"/>
                    <a:pt x="539" y="297"/>
                    <a:pt x="542" y="300"/>
                  </a:cubicBezTo>
                  <a:cubicBezTo>
                    <a:pt x="548" y="305"/>
                    <a:pt x="550" y="315"/>
                    <a:pt x="545" y="321"/>
                  </a:cubicBezTo>
                  <a:cubicBezTo>
                    <a:pt x="539" y="331"/>
                    <a:pt x="541" y="336"/>
                    <a:pt x="544" y="340"/>
                  </a:cubicBezTo>
                  <a:cubicBezTo>
                    <a:pt x="549" y="346"/>
                    <a:pt x="560" y="353"/>
                    <a:pt x="576" y="356"/>
                  </a:cubicBezTo>
                  <a:cubicBezTo>
                    <a:pt x="584" y="358"/>
                    <a:pt x="592" y="359"/>
                    <a:pt x="599" y="360"/>
                  </a:cubicBezTo>
                  <a:close/>
                  <a:moveTo>
                    <a:pt x="146" y="270"/>
                  </a:moveTo>
                  <a:cubicBezTo>
                    <a:pt x="142" y="270"/>
                    <a:pt x="138" y="270"/>
                    <a:pt x="134" y="270"/>
                  </a:cubicBezTo>
                  <a:cubicBezTo>
                    <a:pt x="121" y="269"/>
                    <a:pt x="109" y="268"/>
                    <a:pt x="97" y="265"/>
                  </a:cubicBezTo>
                  <a:cubicBezTo>
                    <a:pt x="73" y="259"/>
                    <a:pt x="49" y="248"/>
                    <a:pt x="35" y="231"/>
                  </a:cubicBezTo>
                  <a:cubicBezTo>
                    <a:pt x="25" y="219"/>
                    <a:pt x="21" y="204"/>
                    <a:pt x="23" y="188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18" y="138"/>
                    <a:pt x="26" y="119"/>
                    <a:pt x="35" y="107"/>
                  </a:cubicBezTo>
                  <a:cubicBezTo>
                    <a:pt x="45" y="96"/>
                    <a:pt x="58" y="86"/>
                    <a:pt x="73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14" y="57"/>
                    <a:pt x="124" y="52"/>
                    <a:pt x="135" y="50"/>
                  </a:cubicBezTo>
                  <a:cubicBezTo>
                    <a:pt x="155" y="45"/>
                    <a:pt x="177" y="48"/>
                    <a:pt x="196" y="63"/>
                  </a:cubicBezTo>
                  <a:cubicBezTo>
                    <a:pt x="212" y="79"/>
                    <a:pt x="212" y="79"/>
                    <a:pt x="212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52" y="56"/>
                    <a:pt x="293" y="65"/>
                    <a:pt x="320" y="89"/>
                  </a:cubicBezTo>
                  <a:cubicBezTo>
                    <a:pt x="348" y="114"/>
                    <a:pt x="363" y="156"/>
                    <a:pt x="344" y="194"/>
                  </a:cubicBezTo>
                  <a:cubicBezTo>
                    <a:pt x="342" y="197"/>
                    <a:pt x="342" y="197"/>
                    <a:pt x="342" y="197"/>
                  </a:cubicBezTo>
                  <a:cubicBezTo>
                    <a:pt x="343" y="202"/>
                    <a:pt x="343" y="202"/>
                    <a:pt x="343" y="202"/>
                  </a:cubicBezTo>
                  <a:cubicBezTo>
                    <a:pt x="343" y="203"/>
                    <a:pt x="343" y="203"/>
                    <a:pt x="343" y="203"/>
                  </a:cubicBezTo>
                  <a:cubicBezTo>
                    <a:pt x="341" y="231"/>
                    <a:pt x="318" y="253"/>
                    <a:pt x="294" y="262"/>
                  </a:cubicBezTo>
                  <a:cubicBezTo>
                    <a:pt x="272" y="270"/>
                    <a:pt x="245" y="269"/>
                    <a:pt x="222" y="253"/>
                  </a:cubicBezTo>
                  <a:cubicBezTo>
                    <a:pt x="216" y="247"/>
                    <a:pt x="216" y="247"/>
                    <a:pt x="216" y="247"/>
                  </a:cubicBezTo>
                  <a:cubicBezTo>
                    <a:pt x="205" y="256"/>
                    <a:pt x="205" y="256"/>
                    <a:pt x="205" y="256"/>
                  </a:cubicBezTo>
                  <a:cubicBezTo>
                    <a:pt x="188" y="265"/>
                    <a:pt x="167" y="269"/>
                    <a:pt x="146" y="270"/>
                  </a:cubicBezTo>
                  <a:close/>
                  <a:moveTo>
                    <a:pt x="136" y="238"/>
                  </a:moveTo>
                  <a:cubicBezTo>
                    <a:pt x="169" y="239"/>
                    <a:pt x="194" y="229"/>
                    <a:pt x="201" y="215"/>
                  </a:cubicBezTo>
                  <a:cubicBezTo>
                    <a:pt x="206" y="205"/>
                    <a:pt x="221" y="203"/>
                    <a:pt x="228" y="213"/>
                  </a:cubicBezTo>
                  <a:cubicBezTo>
                    <a:pt x="244" y="235"/>
                    <a:pt x="265" y="238"/>
                    <a:pt x="283" y="231"/>
                  </a:cubicBezTo>
                  <a:cubicBezTo>
                    <a:pt x="302" y="224"/>
                    <a:pt x="312" y="209"/>
                    <a:pt x="310" y="196"/>
                  </a:cubicBezTo>
                  <a:cubicBezTo>
                    <a:pt x="310" y="192"/>
                    <a:pt x="310" y="188"/>
                    <a:pt x="313" y="184"/>
                  </a:cubicBezTo>
                  <a:cubicBezTo>
                    <a:pt x="327" y="161"/>
                    <a:pt x="320" y="132"/>
                    <a:pt x="299" y="113"/>
                  </a:cubicBezTo>
                  <a:cubicBezTo>
                    <a:pt x="278" y="96"/>
                    <a:pt x="248" y="90"/>
                    <a:pt x="218" y="115"/>
                  </a:cubicBezTo>
                  <a:cubicBezTo>
                    <a:pt x="210" y="122"/>
                    <a:pt x="198" y="119"/>
                    <a:pt x="193" y="110"/>
                  </a:cubicBezTo>
                  <a:cubicBezTo>
                    <a:pt x="179" y="82"/>
                    <a:pt x="159" y="78"/>
                    <a:pt x="142" y="82"/>
                  </a:cubicBezTo>
                  <a:cubicBezTo>
                    <a:pt x="123" y="86"/>
                    <a:pt x="110" y="101"/>
                    <a:pt x="110" y="110"/>
                  </a:cubicBezTo>
                  <a:cubicBezTo>
                    <a:pt x="109" y="125"/>
                    <a:pt x="91" y="131"/>
                    <a:pt x="81" y="120"/>
                  </a:cubicBezTo>
                  <a:cubicBezTo>
                    <a:pt x="78" y="116"/>
                    <a:pt x="70" y="116"/>
                    <a:pt x="61" y="128"/>
                  </a:cubicBezTo>
                  <a:cubicBezTo>
                    <a:pt x="50" y="140"/>
                    <a:pt x="51" y="152"/>
                    <a:pt x="58" y="158"/>
                  </a:cubicBezTo>
                  <a:cubicBezTo>
                    <a:pt x="64" y="164"/>
                    <a:pt x="66" y="173"/>
                    <a:pt x="61" y="179"/>
                  </a:cubicBezTo>
                  <a:cubicBezTo>
                    <a:pt x="52" y="194"/>
                    <a:pt x="54" y="203"/>
                    <a:pt x="60" y="211"/>
                  </a:cubicBezTo>
                  <a:cubicBezTo>
                    <a:pt x="68" y="220"/>
                    <a:pt x="84" y="229"/>
                    <a:pt x="104" y="234"/>
                  </a:cubicBezTo>
                  <a:cubicBezTo>
                    <a:pt x="115" y="236"/>
                    <a:pt x="126" y="237"/>
                    <a:pt x="136" y="238"/>
                  </a:cubicBezTo>
                  <a:close/>
                  <a:moveTo>
                    <a:pt x="605" y="128"/>
                  </a:moveTo>
                  <a:cubicBezTo>
                    <a:pt x="598" y="128"/>
                    <a:pt x="591" y="127"/>
                    <a:pt x="585" y="125"/>
                  </a:cubicBezTo>
                  <a:cubicBezTo>
                    <a:pt x="572" y="122"/>
                    <a:pt x="558" y="116"/>
                    <a:pt x="550" y="106"/>
                  </a:cubicBezTo>
                  <a:cubicBezTo>
                    <a:pt x="542" y="96"/>
                    <a:pt x="539" y="85"/>
                    <a:pt x="543" y="73"/>
                  </a:cubicBezTo>
                  <a:cubicBezTo>
                    <a:pt x="543" y="72"/>
                    <a:pt x="543" y="72"/>
                    <a:pt x="543" y="72"/>
                  </a:cubicBezTo>
                  <a:cubicBezTo>
                    <a:pt x="541" y="55"/>
                    <a:pt x="541" y="55"/>
                    <a:pt x="541" y="55"/>
                  </a:cubicBezTo>
                  <a:cubicBezTo>
                    <a:pt x="541" y="50"/>
                    <a:pt x="543" y="44"/>
                    <a:pt x="545" y="40"/>
                  </a:cubicBezTo>
                  <a:cubicBezTo>
                    <a:pt x="549" y="33"/>
                    <a:pt x="558" y="24"/>
                    <a:pt x="568" y="21"/>
                  </a:cubicBezTo>
                  <a:cubicBezTo>
                    <a:pt x="576" y="20"/>
                    <a:pt x="576" y="20"/>
                    <a:pt x="576" y="20"/>
                  </a:cubicBezTo>
                  <a:cubicBezTo>
                    <a:pt x="583" y="11"/>
                    <a:pt x="593" y="5"/>
                    <a:pt x="604" y="2"/>
                  </a:cubicBezTo>
                  <a:cubicBezTo>
                    <a:pt x="615" y="0"/>
                    <a:pt x="628" y="1"/>
                    <a:pt x="639" y="8"/>
                  </a:cubicBezTo>
                  <a:cubicBezTo>
                    <a:pt x="646" y="15"/>
                    <a:pt x="646" y="15"/>
                    <a:pt x="646" y="15"/>
                  </a:cubicBezTo>
                  <a:cubicBezTo>
                    <a:pt x="661" y="10"/>
                    <a:pt x="661" y="10"/>
                    <a:pt x="661" y="10"/>
                  </a:cubicBezTo>
                  <a:cubicBezTo>
                    <a:pt x="677" y="8"/>
                    <a:pt x="692" y="14"/>
                    <a:pt x="703" y="24"/>
                  </a:cubicBezTo>
                  <a:cubicBezTo>
                    <a:pt x="715" y="34"/>
                    <a:pt x="723" y="51"/>
                    <a:pt x="722" y="68"/>
                  </a:cubicBezTo>
                  <a:cubicBezTo>
                    <a:pt x="717" y="85"/>
                    <a:pt x="717" y="85"/>
                    <a:pt x="717" y="85"/>
                  </a:cubicBezTo>
                  <a:cubicBezTo>
                    <a:pt x="717" y="87"/>
                    <a:pt x="717" y="87"/>
                    <a:pt x="717" y="87"/>
                  </a:cubicBezTo>
                  <a:cubicBezTo>
                    <a:pt x="716" y="105"/>
                    <a:pt x="702" y="118"/>
                    <a:pt x="688" y="123"/>
                  </a:cubicBezTo>
                  <a:cubicBezTo>
                    <a:pt x="681" y="126"/>
                    <a:pt x="674" y="127"/>
                    <a:pt x="666" y="126"/>
                  </a:cubicBezTo>
                  <a:cubicBezTo>
                    <a:pt x="646" y="119"/>
                    <a:pt x="646" y="119"/>
                    <a:pt x="646" y="119"/>
                  </a:cubicBezTo>
                  <a:cubicBezTo>
                    <a:pt x="634" y="126"/>
                    <a:pt x="619" y="129"/>
                    <a:pt x="605" y="128"/>
                  </a:cubicBezTo>
                  <a:close/>
                  <a:moveTo>
                    <a:pt x="607" y="96"/>
                  </a:moveTo>
                  <a:cubicBezTo>
                    <a:pt x="621" y="96"/>
                    <a:pt x="630" y="92"/>
                    <a:pt x="631" y="89"/>
                  </a:cubicBezTo>
                  <a:cubicBezTo>
                    <a:pt x="637" y="78"/>
                    <a:pt x="652" y="77"/>
                    <a:pt x="659" y="87"/>
                  </a:cubicBezTo>
                  <a:cubicBezTo>
                    <a:pt x="664" y="94"/>
                    <a:pt x="671" y="95"/>
                    <a:pt x="677" y="93"/>
                  </a:cubicBezTo>
                  <a:cubicBezTo>
                    <a:pt x="684" y="90"/>
                    <a:pt x="685" y="86"/>
                    <a:pt x="685" y="84"/>
                  </a:cubicBezTo>
                  <a:cubicBezTo>
                    <a:pt x="684" y="80"/>
                    <a:pt x="685" y="76"/>
                    <a:pt x="687" y="73"/>
                  </a:cubicBezTo>
                  <a:cubicBezTo>
                    <a:pt x="692" y="65"/>
                    <a:pt x="690" y="55"/>
                    <a:pt x="682" y="48"/>
                  </a:cubicBezTo>
                  <a:cubicBezTo>
                    <a:pt x="675" y="41"/>
                    <a:pt x="664" y="39"/>
                    <a:pt x="652" y="49"/>
                  </a:cubicBezTo>
                  <a:cubicBezTo>
                    <a:pt x="644" y="55"/>
                    <a:pt x="632" y="53"/>
                    <a:pt x="627" y="44"/>
                  </a:cubicBezTo>
                  <a:cubicBezTo>
                    <a:pt x="622" y="33"/>
                    <a:pt x="616" y="33"/>
                    <a:pt x="611" y="34"/>
                  </a:cubicBezTo>
                  <a:cubicBezTo>
                    <a:pt x="608" y="35"/>
                    <a:pt x="605" y="36"/>
                    <a:pt x="604" y="38"/>
                  </a:cubicBezTo>
                  <a:cubicBezTo>
                    <a:pt x="601" y="41"/>
                    <a:pt x="601" y="41"/>
                    <a:pt x="601" y="41"/>
                  </a:cubicBezTo>
                  <a:cubicBezTo>
                    <a:pt x="598" y="50"/>
                    <a:pt x="598" y="50"/>
                    <a:pt x="598" y="50"/>
                  </a:cubicBezTo>
                  <a:cubicBezTo>
                    <a:pt x="594" y="55"/>
                    <a:pt x="587" y="57"/>
                    <a:pt x="581" y="55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4" y="56"/>
                    <a:pt x="574" y="56"/>
                    <a:pt x="574" y="56"/>
                  </a:cubicBezTo>
                  <a:cubicBezTo>
                    <a:pt x="573" y="58"/>
                    <a:pt x="573" y="58"/>
                    <a:pt x="573" y="58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72"/>
                    <a:pt x="578" y="76"/>
                    <a:pt x="576" y="79"/>
                  </a:cubicBezTo>
                  <a:cubicBezTo>
                    <a:pt x="573" y="84"/>
                    <a:pt x="574" y="84"/>
                    <a:pt x="575" y="85"/>
                  </a:cubicBezTo>
                  <a:cubicBezTo>
                    <a:pt x="577" y="88"/>
                    <a:pt x="583" y="92"/>
                    <a:pt x="592" y="94"/>
                  </a:cubicBezTo>
                  <a:cubicBezTo>
                    <a:pt x="597" y="95"/>
                    <a:pt x="602" y="96"/>
                    <a:pt x="607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A6502A64-B5F2-46D0-84AA-B2293EA8B91B}"/>
              </a:ext>
            </a:extLst>
          </p:cNvPr>
          <p:cNvSpPr/>
          <p:nvPr/>
        </p:nvSpPr>
        <p:spPr>
          <a:xfrm rot="10800000">
            <a:off x="4793570" y="240724"/>
            <a:ext cx="7398430" cy="631406"/>
          </a:xfrm>
          <a:prstGeom prst="rect">
            <a:avLst/>
          </a:prstGeom>
          <a:gradFill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7B10CB2-D116-4E0D-BBFE-3AEA5950F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733" y="368359"/>
            <a:ext cx="1819595" cy="40011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9941665-83F7-48EC-938E-C7D72F6C4327}"/>
              </a:ext>
            </a:extLst>
          </p:cNvPr>
          <p:cNvSpPr txBox="1"/>
          <p:nvPr/>
        </p:nvSpPr>
        <p:spPr>
          <a:xfrm>
            <a:off x="4971467" y="375180"/>
            <a:ext cx="3956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点击输入标题文字</a:t>
            </a:r>
            <a:endParaRPr kumimoji="0" lang="en-US" altLang="zh-CN" sz="2000" b="1" i="0" u="none" strike="noStrike" kern="1200" cap="none" spc="300" normalizeH="0" baseline="0" noProof="0" dirty="0">
              <a:ln>
                <a:noFill/>
              </a:ln>
              <a:solidFill>
                <a:srgbClr val="12574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E3200BC2-82B8-4072-A9FB-92B1293C01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930" y="850489"/>
            <a:ext cx="5387492" cy="5387492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DC92E733-3886-4B41-9E06-51B66646DF59}"/>
              </a:ext>
            </a:extLst>
          </p:cNvPr>
          <p:cNvSpPr/>
          <p:nvPr/>
        </p:nvSpPr>
        <p:spPr>
          <a:xfrm>
            <a:off x="7428114" y="6282765"/>
            <a:ext cx="2888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 德 健 行</a:t>
            </a:r>
          </a:p>
        </p:txBody>
      </p:sp>
    </p:spTree>
    <p:extLst>
      <p:ext uri="{BB962C8B-B14F-4D97-AF65-F5344CB8AC3E}">
        <p14:creationId xmlns:p14="http://schemas.microsoft.com/office/powerpoint/2010/main" val="1559211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C0110932-91A1-4F65-B0BB-1AEE3EE39C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74" b="52262"/>
          <a:stretch/>
        </p:blipFill>
        <p:spPr>
          <a:xfrm>
            <a:off x="9898228" y="0"/>
            <a:ext cx="2293771" cy="327387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43DB1B6-568C-496D-85C1-5B0A74D01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4" t="49830" r="67698"/>
          <a:stretch/>
        </p:blipFill>
        <p:spPr>
          <a:xfrm>
            <a:off x="5094514" y="3417344"/>
            <a:ext cx="2293768" cy="344065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D4939FD-1EA6-4ADF-A3B0-73A5827EF0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25" t="49830" r="33848"/>
          <a:stretch/>
        </p:blipFill>
        <p:spPr>
          <a:xfrm>
            <a:off x="7496373" y="3417344"/>
            <a:ext cx="2293768" cy="344065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63AF685-FF9B-4D23-A992-09BB6FA7E3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74" t="49830"/>
          <a:stretch/>
        </p:blipFill>
        <p:spPr>
          <a:xfrm>
            <a:off x="9898229" y="3417346"/>
            <a:ext cx="2293771" cy="344065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465916F-A16A-4C85-8A82-3DCD56BBB4F0}"/>
              </a:ext>
            </a:extLst>
          </p:cNvPr>
          <p:cNvSpPr/>
          <p:nvPr/>
        </p:nvSpPr>
        <p:spPr>
          <a:xfrm rot="10800000" flipH="1">
            <a:off x="878942" y="1690921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900CEA5-30BA-4543-A7A0-874AE2BAFEFC}"/>
              </a:ext>
            </a:extLst>
          </p:cNvPr>
          <p:cNvGrpSpPr/>
          <p:nvPr/>
        </p:nvGrpSpPr>
        <p:grpSpPr>
          <a:xfrm>
            <a:off x="908494" y="1941601"/>
            <a:ext cx="1867774" cy="1487399"/>
            <a:chOff x="975210" y="1904723"/>
            <a:chExt cx="1867774" cy="148739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42E990D-1CF0-4E9B-81FF-953FDD918A2E}"/>
                </a:ext>
              </a:extLst>
            </p:cNvPr>
            <p:cNvSpPr txBox="1"/>
            <p:nvPr/>
          </p:nvSpPr>
          <p:spPr>
            <a:xfrm>
              <a:off x="975210" y="1904723"/>
              <a:ext cx="1867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WRITE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EF5941A-FE9E-41E8-81CC-E6B41D7E946D}"/>
                </a:ext>
              </a:extLst>
            </p:cNvPr>
            <p:cNvSpPr/>
            <p:nvPr/>
          </p:nvSpPr>
          <p:spPr>
            <a:xfrm>
              <a:off x="975210" y="2356035"/>
              <a:ext cx="14117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YOUR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1471093-6128-4348-9C88-CF2121D7D536}"/>
                </a:ext>
              </a:extLst>
            </p:cNvPr>
            <p:cNvSpPr/>
            <p:nvPr/>
          </p:nvSpPr>
          <p:spPr>
            <a:xfrm>
              <a:off x="975210" y="2807347"/>
              <a:ext cx="15747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TITLE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A3E1594B-03BB-41D9-98B3-E306D0B2051D}"/>
              </a:ext>
            </a:extLst>
          </p:cNvPr>
          <p:cNvSpPr txBox="1"/>
          <p:nvPr/>
        </p:nvSpPr>
        <p:spPr>
          <a:xfrm>
            <a:off x="908494" y="3429000"/>
            <a:ext cx="3968306" cy="1895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094513" y="0"/>
            <a:ext cx="4695627" cy="3273877"/>
            <a:chOff x="5094513" y="0"/>
            <a:chExt cx="4695627" cy="3273877"/>
          </a:xfrm>
        </p:grpSpPr>
        <p:sp>
          <p:nvSpPr>
            <p:cNvPr id="10" name="矩形 9"/>
            <p:cNvSpPr/>
            <p:nvPr/>
          </p:nvSpPr>
          <p:spPr>
            <a:xfrm>
              <a:off x="5094513" y="0"/>
              <a:ext cx="4695627" cy="3273877"/>
            </a:xfrm>
            <a:prstGeom prst="rect">
              <a:avLst/>
            </a:prstGeom>
            <a:gradFill>
              <a:gsLst>
                <a:gs pos="52000">
                  <a:srgbClr val="34F1CB">
                    <a:alpha val="58000"/>
                  </a:srgbClr>
                </a:gs>
                <a:gs pos="0">
                  <a:srgbClr val="68FF97">
                    <a:alpha val="49000"/>
                  </a:srgbClr>
                </a:gs>
                <a:gs pos="100000">
                  <a:srgbClr val="01E4FE">
                    <a:alpha val="4600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14A1A78-EA7E-42C1-A0CB-710C6FBF91EF}"/>
                </a:ext>
              </a:extLst>
            </p:cNvPr>
            <p:cNvSpPr txBox="1"/>
            <p:nvPr/>
          </p:nvSpPr>
          <p:spPr>
            <a:xfrm>
              <a:off x="6460414" y="764695"/>
              <a:ext cx="20719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Click Here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To Add Your Title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3E1594B-03BB-41D9-98B3-E306D0B2051D}"/>
                </a:ext>
              </a:extLst>
            </p:cNvPr>
            <p:cNvSpPr txBox="1"/>
            <p:nvPr/>
          </p:nvSpPr>
          <p:spPr>
            <a:xfrm>
              <a:off x="5522788" y="1517608"/>
              <a:ext cx="3947166" cy="1167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浙江工业大学是东部沿海地区第一所省部共建高校、首批国家“高等学校创新能力提升计划”（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2011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计划）协同创新中心牵头高校和浙江省首批重点建设高校，坐落于中国历史文化名城、风景旅游胜地杭州。</a:t>
              </a: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716C3F29-512A-41CA-AA6C-558098EF4F13}"/>
              </a:ext>
            </a:extLst>
          </p:cNvPr>
          <p:cNvSpPr/>
          <p:nvPr/>
        </p:nvSpPr>
        <p:spPr>
          <a:xfrm>
            <a:off x="8156" y="261398"/>
            <a:ext cx="5086357" cy="631406"/>
          </a:xfrm>
          <a:prstGeom prst="rect">
            <a:avLst/>
          </a:prstGeom>
          <a:gradFill>
            <a:gsLst>
              <a:gs pos="52000">
                <a:srgbClr val="34F1CB"/>
              </a:gs>
              <a:gs pos="0">
                <a:srgbClr val="68FF97">
                  <a:alpha val="0"/>
                </a:srgbClr>
              </a:gs>
              <a:gs pos="100000">
                <a:srgbClr val="01E4F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73A22E56-26C1-43B4-862D-FAC25561D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19" y="6182720"/>
            <a:ext cx="1819595" cy="40011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B103FC1A-AD85-4EB5-BF91-64A30154F4A5}"/>
              </a:ext>
            </a:extLst>
          </p:cNvPr>
          <p:cNvSpPr txBox="1"/>
          <p:nvPr/>
        </p:nvSpPr>
        <p:spPr>
          <a:xfrm>
            <a:off x="1029940" y="388187"/>
            <a:ext cx="3956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300" normalizeH="0" baseline="0" noProof="0" dirty="0">
                <a:ln>
                  <a:noFill/>
                </a:ln>
                <a:solidFill>
                  <a:srgbClr val="12574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点击输入标题文字</a:t>
            </a:r>
            <a:endParaRPr kumimoji="0" lang="en-US" altLang="zh-CN" sz="2000" b="1" i="0" u="none" strike="noStrike" kern="1200" cap="none" spc="300" normalizeH="0" baseline="0" noProof="0" dirty="0">
              <a:ln>
                <a:noFill/>
              </a:ln>
              <a:solidFill>
                <a:srgbClr val="12574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829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9D52324D-6442-4B04-BF06-9BDAADE3F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37028" y="1346200"/>
            <a:ext cx="11117943" cy="3604471"/>
          </a:xfrm>
          <a:prstGeom prst="roundRect">
            <a:avLst>
              <a:gd name="adj" fmla="val 2277"/>
            </a:avLst>
          </a:prstGeom>
          <a:gradFill>
            <a:gsLst>
              <a:gs pos="52000">
                <a:srgbClr val="34F1CB">
                  <a:alpha val="58000"/>
                </a:srgbClr>
              </a:gs>
              <a:gs pos="0">
                <a:srgbClr val="68FF97">
                  <a:alpha val="49000"/>
                </a:srgbClr>
              </a:gs>
              <a:gs pos="100000">
                <a:srgbClr val="01E4FE">
                  <a:alpha val="46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B28A74-52B8-42D3-AA9C-54A8B3B881B5}"/>
              </a:ext>
            </a:extLst>
          </p:cNvPr>
          <p:cNvSpPr txBox="1"/>
          <p:nvPr/>
        </p:nvSpPr>
        <p:spPr>
          <a:xfrm>
            <a:off x="2419348" y="1244312"/>
            <a:ext cx="7353300" cy="3249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</a:t>
            </a:r>
            <a:endParaRPr kumimoji="0" lang="en-US" altLang="zh-CN" sz="3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开拓创新</a:t>
            </a:r>
            <a:endParaRPr kumimoji="0" lang="en-US" altLang="zh-CN" sz="3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争创一流</a:t>
            </a:r>
            <a:endParaRPr kumimoji="0" lang="en-US" altLang="zh-CN" sz="3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8199A9F-A6E4-43AC-90D8-7B39E7CFB0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310" y="407200"/>
            <a:ext cx="2531376" cy="55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57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C73448D-D805-4125-B9B0-D248C6A3A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B144AF6-A1F5-4B4F-99C1-DDFA362B9DEA}"/>
              </a:ext>
            </a:extLst>
          </p:cNvPr>
          <p:cNvSpPr/>
          <p:nvPr/>
        </p:nvSpPr>
        <p:spPr>
          <a:xfrm>
            <a:off x="5162109" y="6723165"/>
            <a:ext cx="1867775" cy="134835"/>
          </a:xfrm>
          <a:prstGeom prst="rect">
            <a:avLst/>
          </a:prstGeom>
          <a:gradFill flip="none" rotWithShape="1">
            <a:gsLst>
              <a:gs pos="52000">
                <a:srgbClr val="34F1CB"/>
              </a:gs>
              <a:gs pos="0">
                <a:srgbClr val="68FF97"/>
              </a:gs>
              <a:gs pos="100000">
                <a:srgbClr val="01E4F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3CDF43D-00DE-4CB8-AC9C-C554AFCAC406}"/>
              </a:ext>
            </a:extLst>
          </p:cNvPr>
          <p:cNvSpPr/>
          <p:nvPr/>
        </p:nvSpPr>
        <p:spPr>
          <a:xfrm rot="5400000">
            <a:off x="4989123" y="-642279"/>
            <a:ext cx="2213755" cy="669345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E24809-F6A2-4631-87C2-50F8C43A472F}"/>
              </a:ext>
            </a:extLst>
          </p:cNvPr>
          <p:cNvSpPr/>
          <p:nvPr/>
        </p:nvSpPr>
        <p:spPr>
          <a:xfrm>
            <a:off x="1187291" y="1732371"/>
            <a:ext cx="983326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500" b="1" i="0" u="none" strike="noStrike" kern="1200" cap="none" spc="600" normalizeH="0" baseline="0" noProof="0" dirty="0">
                <a:ln>
                  <a:noFill/>
                </a:ln>
                <a:gradFill>
                  <a:gsLst>
                    <a:gs pos="52000">
                      <a:srgbClr val="34F1CB"/>
                    </a:gs>
                    <a:gs pos="0">
                      <a:srgbClr val="68FF97"/>
                    </a:gs>
                    <a:gs pos="100000">
                      <a:srgbClr val="01E4FE"/>
                    </a:gs>
                  </a:gsLst>
                  <a:lin ang="27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感谢您的观看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C5BACDA-97C2-45F6-B034-23E1D64B1AA3}"/>
              </a:ext>
            </a:extLst>
          </p:cNvPr>
          <p:cNvSpPr txBox="1"/>
          <p:nvPr/>
        </p:nvSpPr>
        <p:spPr>
          <a:xfrm>
            <a:off x="2738074" y="3946127"/>
            <a:ext cx="6810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1FD8A06-76E7-4C8A-93D5-3678B2CA1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399" y="5823796"/>
            <a:ext cx="3151193" cy="69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2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1445</Words>
  <Application>Microsoft Office PowerPoint</Application>
  <PresentationFormat>宽屏</PresentationFormat>
  <Paragraphs>182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等线</vt:lpstr>
      <vt:lpstr>微软雅黑</vt:lpstr>
      <vt:lpstr>微软雅黑 Light</vt:lpstr>
      <vt:lpstr>Arial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苗苗</dc:creator>
  <cp:lastModifiedBy>张 苗苗</cp:lastModifiedBy>
  <cp:revision>1</cp:revision>
  <dcterms:created xsi:type="dcterms:W3CDTF">2022-10-07T03:54:40Z</dcterms:created>
  <dcterms:modified xsi:type="dcterms:W3CDTF">2022-10-07T03:58:49Z</dcterms:modified>
</cp:coreProperties>
</file>